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133"/>
  </p:notesMasterIdLst>
  <p:sldIdLst>
    <p:sldId id="363" r:id="rId2"/>
    <p:sldId id="257" r:id="rId3"/>
    <p:sldId id="364" r:id="rId4"/>
    <p:sldId id="365" r:id="rId5"/>
    <p:sldId id="366" r:id="rId6"/>
    <p:sldId id="418" r:id="rId7"/>
    <p:sldId id="420" r:id="rId8"/>
    <p:sldId id="419" r:id="rId9"/>
    <p:sldId id="421" r:id="rId10"/>
    <p:sldId id="422" r:id="rId11"/>
    <p:sldId id="258" r:id="rId12"/>
    <p:sldId id="343" r:id="rId13"/>
    <p:sldId id="344" r:id="rId14"/>
    <p:sldId id="341" r:id="rId15"/>
    <p:sldId id="345" r:id="rId16"/>
    <p:sldId id="429" r:id="rId17"/>
    <p:sldId id="430" r:id="rId18"/>
    <p:sldId id="431" r:id="rId19"/>
    <p:sldId id="432" r:id="rId20"/>
    <p:sldId id="340" r:id="rId21"/>
    <p:sldId id="339" r:id="rId22"/>
    <p:sldId id="335" r:id="rId23"/>
    <p:sldId id="359" r:id="rId24"/>
    <p:sldId id="259" r:id="rId25"/>
    <p:sldId id="367" r:id="rId26"/>
    <p:sldId id="261" r:id="rId27"/>
    <p:sldId id="262" r:id="rId28"/>
    <p:sldId id="368" r:id="rId29"/>
    <p:sldId id="263" r:id="rId30"/>
    <p:sldId id="264" r:id="rId31"/>
    <p:sldId id="265" r:id="rId32"/>
    <p:sldId id="360" r:id="rId33"/>
    <p:sldId id="369" r:id="rId34"/>
    <p:sldId id="370" r:id="rId35"/>
    <p:sldId id="371" r:id="rId36"/>
    <p:sldId id="435" r:id="rId37"/>
    <p:sldId id="372" r:id="rId38"/>
    <p:sldId id="362" r:id="rId39"/>
    <p:sldId id="361" r:id="rId40"/>
    <p:sldId id="373" r:id="rId41"/>
    <p:sldId id="374" r:id="rId42"/>
    <p:sldId id="375" r:id="rId43"/>
    <p:sldId id="376" r:id="rId44"/>
    <p:sldId id="377" r:id="rId45"/>
    <p:sldId id="378" r:id="rId46"/>
    <p:sldId id="379" r:id="rId47"/>
    <p:sldId id="380" r:id="rId48"/>
    <p:sldId id="440" r:id="rId49"/>
    <p:sldId id="381" r:id="rId50"/>
    <p:sldId id="382" r:id="rId51"/>
    <p:sldId id="384" r:id="rId52"/>
    <p:sldId id="385" r:id="rId53"/>
    <p:sldId id="386" r:id="rId54"/>
    <p:sldId id="387" r:id="rId55"/>
    <p:sldId id="412" r:id="rId56"/>
    <p:sldId id="413" r:id="rId57"/>
    <p:sldId id="411" r:id="rId58"/>
    <p:sldId id="416" r:id="rId59"/>
    <p:sldId id="423" r:id="rId60"/>
    <p:sldId id="424" r:id="rId61"/>
    <p:sldId id="405" r:id="rId62"/>
    <p:sldId id="414" r:id="rId63"/>
    <p:sldId id="426" r:id="rId64"/>
    <p:sldId id="427" r:id="rId65"/>
    <p:sldId id="428" r:id="rId66"/>
    <p:sldId id="353" r:id="rId67"/>
    <p:sldId id="354" r:id="rId68"/>
    <p:sldId id="383" r:id="rId69"/>
    <p:sldId id="388" r:id="rId70"/>
    <p:sldId id="406" r:id="rId71"/>
    <p:sldId id="425" r:id="rId72"/>
    <p:sldId id="346" r:id="rId73"/>
    <p:sldId id="389" r:id="rId74"/>
    <p:sldId id="284" r:id="rId75"/>
    <p:sldId id="349" r:id="rId76"/>
    <p:sldId id="285" r:id="rId77"/>
    <p:sldId id="286" r:id="rId78"/>
    <p:sldId id="393" r:id="rId79"/>
    <p:sldId id="288" r:id="rId80"/>
    <p:sldId id="351" r:id="rId81"/>
    <p:sldId id="289" r:id="rId82"/>
    <p:sldId id="394" r:id="rId83"/>
    <p:sldId id="407" r:id="rId84"/>
    <p:sldId id="408" r:id="rId85"/>
    <p:sldId id="395" r:id="rId86"/>
    <p:sldId id="396" r:id="rId87"/>
    <p:sldId id="409" r:id="rId88"/>
    <p:sldId id="355" r:id="rId89"/>
    <p:sldId id="437" r:id="rId90"/>
    <p:sldId id="436" r:id="rId91"/>
    <p:sldId id="433" r:id="rId92"/>
    <p:sldId id="434" r:id="rId93"/>
    <p:sldId id="439" r:id="rId94"/>
    <p:sldId id="397" r:id="rId95"/>
    <p:sldId id="293" r:id="rId96"/>
    <p:sldId id="352" r:id="rId97"/>
    <p:sldId id="294" r:id="rId98"/>
    <p:sldId id="295" r:id="rId99"/>
    <p:sldId id="296" r:id="rId100"/>
    <p:sldId id="297" r:id="rId101"/>
    <p:sldId id="298" r:id="rId102"/>
    <p:sldId id="441" r:id="rId103"/>
    <p:sldId id="442" r:id="rId104"/>
    <p:sldId id="299" r:id="rId105"/>
    <p:sldId id="300" r:id="rId106"/>
    <p:sldId id="301" r:id="rId107"/>
    <p:sldId id="302" r:id="rId108"/>
    <p:sldId id="303" r:id="rId109"/>
    <p:sldId id="402" r:id="rId110"/>
    <p:sldId id="403" r:id="rId111"/>
    <p:sldId id="404" r:id="rId112"/>
    <p:sldId id="417" r:id="rId113"/>
    <p:sldId id="307" r:id="rId114"/>
    <p:sldId id="308" r:id="rId115"/>
    <p:sldId id="401" r:id="rId116"/>
    <p:sldId id="438" r:id="rId117"/>
    <p:sldId id="444" r:id="rId118"/>
    <p:sldId id="445" r:id="rId119"/>
    <p:sldId id="446" r:id="rId120"/>
    <p:sldId id="447" r:id="rId121"/>
    <p:sldId id="448" r:id="rId122"/>
    <p:sldId id="449" r:id="rId123"/>
    <p:sldId id="450" r:id="rId124"/>
    <p:sldId id="451" r:id="rId125"/>
    <p:sldId id="400" r:id="rId126"/>
    <p:sldId id="312" r:id="rId127"/>
    <p:sldId id="314" r:id="rId128"/>
    <p:sldId id="392" r:id="rId129"/>
    <p:sldId id="391" r:id="rId130"/>
    <p:sldId id="390" r:id="rId131"/>
    <p:sldId id="443" r:id="rId132"/>
  </p:sldIdLst>
  <p:sldSz cx="9144000" cy="6858000" type="screen4x3"/>
  <p:notesSz cx="6858000" cy="9144000"/>
  <p:defaultTextStyle>
    <a:defPPr>
      <a:defRPr lang="zh-CN"/>
    </a:defPPr>
    <a:lvl1pPr algn="l" rtl="0" fontAlgn="base">
      <a:spcBef>
        <a:spcPct val="0"/>
      </a:spcBef>
      <a:spcAft>
        <a:spcPct val="0"/>
      </a:spcAft>
      <a:defRPr kumimoji="1" sz="2400" kern="1200">
        <a:solidFill>
          <a:schemeClr val="tx1"/>
        </a:solidFill>
        <a:latin typeface="Verdana"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Verdana"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Verdana"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Verdana"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Verdana" pitchFamily="34" charset="0"/>
        <a:ea typeface="宋体" pitchFamily="2" charset="-122"/>
        <a:cs typeface="+mn-cs"/>
      </a:defRPr>
    </a:lvl5pPr>
    <a:lvl6pPr marL="2286000" algn="l" defTabSz="914400" rtl="0" eaLnBrk="1" latinLnBrk="0" hangingPunct="1">
      <a:defRPr kumimoji="1" sz="2400" kern="1200">
        <a:solidFill>
          <a:schemeClr val="tx1"/>
        </a:solidFill>
        <a:latin typeface="Verdana" pitchFamily="34" charset="0"/>
        <a:ea typeface="宋体" pitchFamily="2" charset="-122"/>
        <a:cs typeface="+mn-cs"/>
      </a:defRPr>
    </a:lvl6pPr>
    <a:lvl7pPr marL="2743200" algn="l" defTabSz="914400" rtl="0" eaLnBrk="1" latinLnBrk="0" hangingPunct="1">
      <a:defRPr kumimoji="1" sz="2400" kern="1200">
        <a:solidFill>
          <a:schemeClr val="tx1"/>
        </a:solidFill>
        <a:latin typeface="Verdana" pitchFamily="34" charset="0"/>
        <a:ea typeface="宋体" pitchFamily="2" charset="-122"/>
        <a:cs typeface="+mn-cs"/>
      </a:defRPr>
    </a:lvl7pPr>
    <a:lvl8pPr marL="3200400" algn="l" defTabSz="914400" rtl="0" eaLnBrk="1" latinLnBrk="0" hangingPunct="1">
      <a:defRPr kumimoji="1" sz="2400" kern="1200">
        <a:solidFill>
          <a:schemeClr val="tx1"/>
        </a:solidFill>
        <a:latin typeface="Verdana" pitchFamily="34" charset="0"/>
        <a:ea typeface="宋体" pitchFamily="2" charset="-122"/>
        <a:cs typeface="+mn-cs"/>
      </a:defRPr>
    </a:lvl8pPr>
    <a:lvl9pPr marL="3657600" algn="l" defTabSz="914400" rtl="0" eaLnBrk="1" latinLnBrk="0" hangingPunct="1">
      <a:defRPr kumimoji="1" sz="2400" kern="1200">
        <a:solidFill>
          <a:schemeClr val="tx1"/>
        </a:solidFill>
        <a:latin typeface="Verdana"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00"/>
    <a:srgbClr val="0066FF"/>
    <a:srgbClr val="00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599" autoAdjust="0"/>
  </p:normalViewPr>
  <p:slideViewPr>
    <p:cSldViewPr>
      <p:cViewPr varScale="1">
        <p:scale>
          <a:sx n="61" d="100"/>
          <a:sy n="61" d="100"/>
        </p:scale>
        <p:origin x="53" y="4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image" Target="../media/image1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ltLang="zh-CN"/>
          </a:p>
        </p:txBody>
      </p:sp>
      <p:sp>
        <p:nvSpPr>
          <p:cNvPr id="512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ltLang="zh-CN"/>
          </a:p>
        </p:txBody>
      </p:sp>
      <p:sp>
        <p:nvSpPr>
          <p:cNvPr id="11366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ltLang="zh-CN"/>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D36E2BA7-7AC5-4836-86E3-4C986241F591}" type="slidenum">
              <a:rPr lang="en-US" altLang="zh-CN"/>
              <a:pPr>
                <a:defRPr/>
              </a:pPr>
              <a:t>‹#›</a:t>
            </a:fld>
            <a:endParaRPr lang="en-US" altLang="zh-CN"/>
          </a:p>
        </p:txBody>
      </p:sp>
    </p:spTree>
    <p:extLst>
      <p:ext uri="{BB962C8B-B14F-4D97-AF65-F5344CB8AC3E}">
        <p14:creationId xmlns:p14="http://schemas.microsoft.com/office/powerpoint/2010/main" val="252250555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2">
        <a:schemeClr val="bg2"/>
      </p:bgRef>
    </p:bg>
    <p:spTree>
      <p:nvGrpSpPr>
        <p:cNvPr id="1" name=""/>
        <p:cNvGrpSpPr/>
        <p:nvPr/>
      </p:nvGrpSpPr>
      <p:grpSpPr>
        <a:xfrm>
          <a:off x="0" y="0"/>
          <a:ext cx="0" cy="0"/>
          <a:chOff x="0" y="0"/>
          <a:chExt cx="0" cy="0"/>
        </a:xfrm>
      </p:grpSpPr>
      <p:sp>
        <p:nvSpPr>
          <p:cNvPr id="9" name="标题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zh-CN" altLang="en-US" smtClean="0"/>
              <a:t>单击此处编辑母版标题样式</a:t>
            </a:r>
            <a:endParaRPr lang="en-US"/>
          </a:p>
        </p:txBody>
      </p:sp>
      <p:sp>
        <p:nvSpPr>
          <p:cNvPr id="17" name="副标题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smtClean="0"/>
              <a:t>单击此处编辑母版副标题样式</a:t>
            </a:r>
            <a:endParaRPr lang="en-US"/>
          </a:p>
        </p:txBody>
      </p:sp>
      <p:sp>
        <p:nvSpPr>
          <p:cNvPr id="4" name="日期占位符 29"/>
          <p:cNvSpPr>
            <a:spLocks noGrp="1"/>
          </p:cNvSpPr>
          <p:nvPr>
            <p:ph type="dt" sz="half" idx="10"/>
          </p:nvPr>
        </p:nvSpPr>
        <p:spPr/>
        <p:txBody>
          <a:bodyPr/>
          <a:lstStyle>
            <a:lvl1pPr>
              <a:defRPr/>
            </a:lvl1pPr>
          </a:lstStyle>
          <a:p>
            <a:pPr>
              <a:defRPr/>
            </a:pPr>
            <a:endParaRPr lang="en-US" altLang="zh-CN"/>
          </a:p>
        </p:txBody>
      </p:sp>
      <p:sp>
        <p:nvSpPr>
          <p:cNvPr id="5" name="页脚占位符 18"/>
          <p:cNvSpPr>
            <a:spLocks noGrp="1"/>
          </p:cNvSpPr>
          <p:nvPr>
            <p:ph type="ftr" sz="quarter" idx="11"/>
          </p:nvPr>
        </p:nvSpPr>
        <p:spPr/>
        <p:txBody>
          <a:bodyPr/>
          <a:lstStyle>
            <a:lvl1pPr>
              <a:defRPr/>
            </a:lvl1pPr>
          </a:lstStyle>
          <a:p>
            <a:pPr>
              <a:defRPr/>
            </a:pPr>
            <a:endParaRPr lang="en-US" altLang="zh-CN"/>
          </a:p>
        </p:txBody>
      </p:sp>
      <p:sp>
        <p:nvSpPr>
          <p:cNvPr id="6" name="灯片编号占位符 26"/>
          <p:cNvSpPr>
            <a:spLocks noGrp="1"/>
          </p:cNvSpPr>
          <p:nvPr>
            <p:ph type="sldNum" sz="quarter" idx="12"/>
          </p:nvPr>
        </p:nvSpPr>
        <p:spPr/>
        <p:txBody>
          <a:bodyPr/>
          <a:lstStyle>
            <a:lvl1pPr>
              <a:defRPr/>
            </a:lvl1pPr>
          </a:lstStyle>
          <a:p>
            <a:pPr>
              <a:defRPr/>
            </a:pPr>
            <a:fld id="{78D854E5-77F6-4516-8849-4FBD8217537C}" type="slidenum">
              <a:rPr lang="en-US" altLang="zh-CN"/>
              <a:pPr>
                <a:defRPr/>
              </a:pPr>
              <a:t>‹#›</a:t>
            </a:fld>
            <a:endParaRPr lang="en-US" altLang="zh-CN"/>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9"/>
          <p:cNvSpPr>
            <a:spLocks noGrp="1"/>
          </p:cNvSpPr>
          <p:nvPr>
            <p:ph type="dt" sz="half" idx="10"/>
          </p:nvPr>
        </p:nvSpPr>
        <p:spPr/>
        <p:txBody>
          <a:bodyPr/>
          <a:lstStyle>
            <a:lvl1pPr>
              <a:defRPr/>
            </a:lvl1pPr>
          </a:lstStyle>
          <a:p>
            <a:pPr>
              <a:defRPr/>
            </a:pPr>
            <a:endParaRPr lang="en-US" altLang="zh-CN"/>
          </a:p>
        </p:txBody>
      </p:sp>
      <p:sp>
        <p:nvSpPr>
          <p:cNvPr id="5" name="页脚占位符 21"/>
          <p:cNvSpPr>
            <a:spLocks noGrp="1"/>
          </p:cNvSpPr>
          <p:nvPr>
            <p:ph type="ftr" sz="quarter" idx="11"/>
          </p:nvPr>
        </p:nvSpPr>
        <p:spPr/>
        <p:txBody>
          <a:bodyPr/>
          <a:lstStyle>
            <a:lvl1pPr>
              <a:defRPr/>
            </a:lvl1pPr>
          </a:lstStyle>
          <a:p>
            <a:pPr>
              <a:defRPr/>
            </a:pPr>
            <a:endParaRPr lang="en-US" altLang="zh-CN"/>
          </a:p>
        </p:txBody>
      </p:sp>
      <p:sp>
        <p:nvSpPr>
          <p:cNvPr id="6" name="灯片编号占位符 17"/>
          <p:cNvSpPr>
            <a:spLocks noGrp="1"/>
          </p:cNvSpPr>
          <p:nvPr>
            <p:ph type="sldNum" sz="quarter" idx="12"/>
          </p:nvPr>
        </p:nvSpPr>
        <p:spPr/>
        <p:txBody>
          <a:bodyPr/>
          <a:lstStyle>
            <a:lvl1pPr>
              <a:defRPr/>
            </a:lvl1pPr>
          </a:lstStyle>
          <a:p>
            <a:pPr>
              <a:defRPr/>
            </a:pPr>
            <a:fld id="{170331DA-470C-41C8-811B-902B3513402F}"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914401"/>
            <a:ext cx="2057400" cy="5211763"/>
          </a:xfrm>
        </p:spPr>
        <p:txBody>
          <a:bodyPr vert="eaVer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914401"/>
            <a:ext cx="6019800" cy="521176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9"/>
          <p:cNvSpPr>
            <a:spLocks noGrp="1"/>
          </p:cNvSpPr>
          <p:nvPr>
            <p:ph type="dt" sz="half" idx="10"/>
          </p:nvPr>
        </p:nvSpPr>
        <p:spPr/>
        <p:txBody>
          <a:bodyPr/>
          <a:lstStyle>
            <a:lvl1pPr>
              <a:defRPr/>
            </a:lvl1pPr>
          </a:lstStyle>
          <a:p>
            <a:pPr>
              <a:defRPr/>
            </a:pPr>
            <a:endParaRPr lang="en-US" altLang="zh-CN"/>
          </a:p>
        </p:txBody>
      </p:sp>
      <p:sp>
        <p:nvSpPr>
          <p:cNvPr id="5" name="页脚占位符 21"/>
          <p:cNvSpPr>
            <a:spLocks noGrp="1"/>
          </p:cNvSpPr>
          <p:nvPr>
            <p:ph type="ftr" sz="quarter" idx="11"/>
          </p:nvPr>
        </p:nvSpPr>
        <p:spPr/>
        <p:txBody>
          <a:bodyPr/>
          <a:lstStyle>
            <a:lvl1pPr>
              <a:defRPr/>
            </a:lvl1pPr>
          </a:lstStyle>
          <a:p>
            <a:pPr>
              <a:defRPr/>
            </a:pPr>
            <a:endParaRPr lang="en-US" altLang="zh-CN"/>
          </a:p>
        </p:txBody>
      </p:sp>
      <p:sp>
        <p:nvSpPr>
          <p:cNvPr id="6" name="灯片编号占位符 17"/>
          <p:cNvSpPr>
            <a:spLocks noGrp="1"/>
          </p:cNvSpPr>
          <p:nvPr>
            <p:ph type="sldNum" sz="quarter" idx="12"/>
          </p:nvPr>
        </p:nvSpPr>
        <p:spPr/>
        <p:txBody>
          <a:bodyPr/>
          <a:lstStyle>
            <a:lvl1pPr>
              <a:defRPr/>
            </a:lvl1pPr>
          </a:lstStyle>
          <a:p>
            <a:pPr>
              <a:defRPr/>
            </a:pPr>
            <a:fld id="{F068BE55-B289-4BC8-A9C7-FCED1CEA43B9}" type="slidenum">
              <a:rPr lang="en-US" altLang="zh-CN"/>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71538" y="192088"/>
            <a:ext cx="8162925" cy="143192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912813" y="1905000"/>
            <a:ext cx="8110537" cy="4191000"/>
          </a:xfrm>
        </p:spPr>
        <p:txBody>
          <a:bodyPr>
            <a:normAutofit/>
          </a:bodyPr>
          <a:lstStyle/>
          <a:p>
            <a:pPr lvl="0"/>
            <a:endParaRPr lang="zh-CN" altLang="en-US" noProof="0"/>
          </a:p>
        </p:txBody>
      </p:sp>
      <p:sp>
        <p:nvSpPr>
          <p:cNvPr id="4" name="日期占位符 3"/>
          <p:cNvSpPr>
            <a:spLocks noGrp="1"/>
          </p:cNvSpPr>
          <p:nvPr>
            <p:ph type="dt" sz="half" idx="10"/>
          </p:nvPr>
        </p:nvSpPr>
        <p:spPr>
          <a:xfrm>
            <a:off x="1152525" y="6286500"/>
            <a:ext cx="1905000" cy="457200"/>
          </a:xfrm>
        </p:spPr>
        <p:txBody>
          <a:bodyPr/>
          <a:lstStyle>
            <a:lvl1pPr>
              <a:defRPr/>
            </a:lvl1pPr>
          </a:lstStyle>
          <a:p>
            <a:pPr>
              <a:defRPr/>
            </a:pPr>
            <a:endParaRPr lang="en-US" altLang="zh-CN"/>
          </a:p>
        </p:txBody>
      </p:sp>
      <p:sp>
        <p:nvSpPr>
          <p:cNvPr id="5" name="页脚占位符 4"/>
          <p:cNvSpPr>
            <a:spLocks noGrp="1"/>
          </p:cNvSpPr>
          <p:nvPr>
            <p:ph type="ftr" sz="quarter" idx="11"/>
          </p:nvPr>
        </p:nvSpPr>
        <p:spPr>
          <a:xfrm>
            <a:off x="3590925" y="6286500"/>
            <a:ext cx="2895600" cy="457200"/>
          </a:xfrm>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a:xfrm>
            <a:off x="7019925" y="6286500"/>
            <a:ext cx="1905000" cy="457200"/>
          </a:xfrm>
        </p:spPr>
        <p:txBody>
          <a:bodyPr/>
          <a:lstStyle>
            <a:lvl1pPr>
              <a:defRPr/>
            </a:lvl1pPr>
          </a:lstStyle>
          <a:p>
            <a:pPr>
              <a:defRPr/>
            </a:pPr>
            <a:fld id="{A30278B9-152C-42F7-9BEE-7835C7CA39A8}" type="slidenum">
              <a:rPr lang="en-US" altLang="zh-CN"/>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71538" y="192088"/>
            <a:ext cx="8162925" cy="14319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912813" y="1905000"/>
            <a:ext cx="3978275" cy="41910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043488" y="1905000"/>
            <a:ext cx="3979862" cy="41910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1152525" y="6286500"/>
            <a:ext cx="1905000" cy="457200"/>
          </a:xfrm>
        </p:spPr>
        <p:txBody>
          <a:bodyPr/>
          <a:lstStyle>
            <a:lvl1pPr>
              <a:defRPr/>
            </a:lvl1pPr>
          </a:lstStyle>
          <a:p>
            <a:pPr>
              <a:defRPr/>
            </a:pPr>
            <a:endParaRPr lang="en-US" altLang="zh-CN"/>
          </a:p>
        </p:txBody>
      </p:sp>
      <p:sp>
        <p:nvSpPr>
          <p:cNvPr id="6" name="页脚占位符 5"/>
          <p:cNvSpPr>
            <a:spLocks noGrp="1"/>
          </p:cNvSpPr>
          <p:nvPr>
            <p:ph type="ftr" sz="quarter" idx="11"/>
          </p:nvPr>
        </p:nvSpPr>
        <p:spPr>
          <a:xfrm>
            <a:off x="3590925" y="6286500"/>
            <a:ext cx="2895600" cy="457200"/>
          </a:xfrm>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a:xfrm>
            <a:off x="7019925" y="6286500"/>
            <a:ext cx="1905000" cy="457200"/>
          </a:xfrm>
        </p:spPr>
        <p:txBody>
          <a:bodyPr/>
          <a:lstStyle>
            <a:lvl1pPr>
              <a:defRPr/>
            </a:lvl1pPr>
          </a:lstStyle>
          <a:p>
            <a:pPr>
              <a:defRPr/>
            </a:pPr>
            <a:fld id="{83682C00-131E-41BC-ACFE-DF51A8D9B789}"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idx="1"/>
          </p:nvPr>
        </p:nvSpPr>
        <p:spPr/>
        <p:txBody>
          <a:bodyPr/>
          <a:lstStyle>
            <a:lvl1pPr>
              <a:defRPr baseline="0">
                <a:latin typeface="Verdana" pitchFamily="34" charset="0"/>
              </a:defRPr>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日期占位符 9"/>
          <p:cNvSpPr>
            <a:spLocks noGrp="1"/>
          </p:cNvSpPr>
          <p:nvPr>
            <p:ph type="dt" sz="half" idx="10"/>
          </p:nvPr>
        </p:nvSpPr>
        <p:spPr/>
        <p:txBody>
          <a:bodyPr/>
          <a:lstStyle>
            <a:lvl1pPr>
              <a:defRPr/>
            </a:lvl1pPr>
          </a:lstStyle>
          <a:p>
            <a:pPr>
              <a:defRPr/>
            </a:pPr>
            <a:endParaRPr lang="en-US" altLang="zh-CN"/>
          </a:p>
        </p:txBody>
      </p:sp>
      <p:sp>
        <p:nvSpPr>
          <p:cNvPr id="5" name="页脚占位符 21"/>
          <p:cNvSpPr>
            <a:spLocks noGrp="1"/>
          </p:cNvSpPr>
          <p:nvPr>
            <p:ph type="ftr" sz="quarter" idx="11"/>
          </p:nvPr>
        </p:nvSpPr>
        <p:spPr/>
        <p:txBody>
          <a:bodyPr/>
          <a:lstStyle>
            <a:lvl1pPr>
              <a:defRPr/>
            </a:lvl1pPr>
          </a:lstStyle>
          <a:p>
            <a:pPr>
              <a:defRPr/>
            </a:pPr>
            <a:endParaRPr lang="en-US" altLang="zh-CN"/>
          </a:p>
        </p:txBody>
      </p:sp>
      <p:sp>
        <p:nvSpPr>
          <p:cNvPr id="6" name="灯片编号占位符 17"/>
          <p:cNvSpPr>
            <a:spLocks noGrp="1"/>
          </p:cNvSpPr>
          <p:nvPr>
            <p:ph type="sldNum" sz="quarter" idx="12"/>
          </p:nvPr>
        </p:nvSpPr>
        <p:spPr/>
        <p:txBody>
          <a:bodyPr/>
          <a:lstStyle>
            <a:lvl1pPr>
              <a:defRPr/>
            </a:lvl1pPr>
          </a:lstStyle>
          <a:p>
            <a:pPr>
              <a:defRPr/>
            </a:pPr>
            <a:fld id="{528AF151-3A7E-497E-82D4-A5C2A7624A47}" type="slidenum">
              <a:rPr lang="en-US" altLang="zh-CN"/>
              <a:pPr>
                <a:defRPr/>
              </a:pPr>
              <a:t>‹#›</a:t>
            </a:fld>
            <a:endParaRPr lang="en-US" altLang="zh-CN"/>
          </a:p>
        </p:txBody>
      </p:sp>
      <p:sp>
        <p:nvSpPr>
          <p:cNvPr id="7" name="TextBox 6"/>
          <p:cNvSpPr txBox="1"/>
          <p:nvPr userDrawn="1"/>
        </p:nvSpPr>
        <p:spPr>
          <a:xfrm>
            <a:off x="5364088" y="4393"/>
            <a:ext cx="3705245" cy="461665"/>
          </a:xfrm>
          <a:prstGeom prst="rect">
            <a:avLst/>
          </a:prstGeom>
          <a:noFill/>
        </p:spPr>
        <p:txBody>
          <a:bodyPr wrap="none" rtlCol="0">
            <a:spAutoFit/>
          </a:bodyPr>
          <a:lstStyle>
            <a:defPPr>
              <a:defRPr lang="zh-CN"/>
            </a:defPPr>
            <a:lvl1pPr algn="l" rtl="0" fontAlgn="base">
              <a:spcBef>
                <a:spcPct val="0"/>
              </a:spcBef>
              <a:spcAft>
                <a:spcPct val="0"/>
              </a:spcAft>
              <a:defRPr kumimoji="1" sz="2400" kern="1200">
                <a:solidFill>
                  <a:schemeClr val="tx1"/>
                </a:solidFill>
                <a:latin typeface="Verdana"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Verdana"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Verdana"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Verdana"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Verdana" pitchFamily="34" charset="0"/>
                <a:ea typeface="宋体" pitchFamily="2" charset="-122"/>
                <a:cs typeface="+mn-cs"/>
              </a:defRPr>
            </a:lvl5pPr>
            <a:lvl6pPr marL="2286000" algn="l" defTabSz="914400" rtl="0" eaLnBrk="1" latinLnBrk="0" hangingPunct="1">
              <a:defRPr kumimoji="1" sz="2400" kern="1200">
                <a:solidFill>
                  <a:schemeClr val="tx1"/>
                </a:solidFill>
                <a:latin typeface="Verdana" pitchFamily="34" charset="0"/>
                <a:ea typeface="宋体" pitchFamily="2" charset="-122"/>
                <a:cs typeface="+mn-cs"/>
              </a:defRPr>
            </a:lvl6pPr>
            <a:lvl7pPr marL="2743200" algn="l" defTabSz="914400" rtl="0" eaLnBrk="1" latinLnBrk="0" hangingPunct="1">
              <a:defRPr kumimoji="1" sz="2400" kern="1200">
                <a:solidFill>
                  <a:schemeClr val="tx1"/>
                </a:solidFill>
                <a:latin typeface="Verdana" pitchFamily="34" charset="0"/>
                <a:ea typeface="宋体" pitchFamily="2" charset="-122"/>
                <a:cs typeface="+mn-cs"/>
              </a:defRPr>
            </a:lvl7pPr>
            <a:lvl8pPr marL="3200400" algn="l" defTabSz="914400" rtl="0" eaLnBrk="1" latinLnBrk="0" hangingPunct="1">
              <a:defRPr kumimoji="1" sz="2400" kern="1200">
                <a:solidFill>
                  <a:schemeClr val="tx1"/>
                </a:solidFill>
                <a:latin typeface="Verdana" pitchFamily="34" charset="0"/>
                <a:ea typeface="宋体" pitchFamily="2" charset="-122"/>
                <a:cs typeface="+mn-cs"/>
              </a:defRPr>
            </a:lvl8pPr>
            <a:lvl9pPr marL="3657600" algn="l" defTabSz="914400" rtl="0" eaLnBrk="1" latinLnBrk="0" hangingPunct="1">
              <a:defRPr kumimoji="1" sz="2400" kern="1200">
                <a:solidFill>
                  <a:schemeClr val="tx1"/>
                </a:solidFill>
                <a:latin typeface="Verdana" pitchFamily="34" charset="0"/>
                <a:ea typeface="宋体" pitchFamily="2" charset="-122"/>
                <a:cs typeface="+mn-cs"/>
              </a:defRPr>
            </a:lvl9pPr>
          </a:lstStyle>
          <a:p>
            <a:r>
              <a:rPr lang="en-US" altLang="zh-CN" i="1" dirty="0" smtClean="0">
                <a:solidFill>
                  <a:srgbClr val="66CCFF"/>
                </a:solidFill>
                <a:effectLst>
                  <a:outerShdw blurRad="38100" dist="38100" dir="2700000" algn="tl">
                    <a:srgbClr val="000000">
                      <a:alpha val="43137"/>
                    </a:srgbClr>
                  </a:outerShdw>
                </a:effectLst>
              </a:rPr>
              <a:t>HUST-CS      PANPENG</a:t>
            </a:r>
            <a:endParaRPr lang="zh-CN" altLang="en-US" i="1" dirty="0">
              <a:solidFill>
                <a:srgbClr val="66CCFF"/>
              </a:solidFill>
              <a:effectLst>
                <a:outerShdw blurRad="38100" dist="38100" dir="2700000" algn="tl">
                  <a:srgbClr val="000000">
                    <a:alpha val="43137"/>
                  </a:srgbClr>
                </a:outerShdw>
              </a:effectLs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zh-CN" altLang="en-US" smtClean="0"/>
              <a:t>单击此处编辑母版标题样式</a:t>
            </a:r>
            <a:endParaRPr lang="en-US"/>
          </a:p>
        </p:txBody>
      </p:sp>
      <p:sp>
        <p:nvSpPr>
          <p:cNvPr id="3" name="文本占位符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3F70A7F5-6C09-443F-BE76-161AD4408406}" type="slidenum">
              <a:rPr lang="en-US" altLang="zh-CN"/>
              <a:pPr>
                <a:defRPr/>
              </a:pPr>
              <a:t>‹#›</a:t>
            </a:fld>
            <a:endParaRPr lang="en-US" altLang="zh-C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1143000"/>
          </a:xfrm>
        </p:spPr>
        <p:txBody>
          <a:bodyPr/>
          <a:lstStyle/>
          <a:p>
            <a:r>
              <a:rPr lang="zh-CN" altLang="en-US" smtClean="0"/>
              <a:t>单击此处编辑母版标题样式</a:t>
            </a:r>
            <a:endParaRPr lang="en-US"/>
          </a:p>
        </p:txBody>
      </p:sp>
      <p:sp>
        <p:nvSpPr>
          <p:cNvPr id="3" name="内容占位符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内容占位符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9"/>
          <p:cNvSpPr>
            <a:spLocks noGrp="1"/>
          </p:cNvSpPr>
          <p:nvPr>
            <p:ph type="dt" sz="half" idx="10"/>
          </p:nvPr>
        </p:nvSpPr>
        <p:spPr/>
        <p:txBody>
          <a:bodyPr/>
          <a:lstStyle>
            <a:lvl1pPr>
              <a:defRPr/>
            </a:lvl1pPr>
          </a:lstStyle>
          <a:p>
            <a:pPr>
              <a:defRPr/>
            </a:pPr>
            <a:endParaRPr lang="en-US" altLang="zh-CN"/>
          </a:p>
        </p:txBody>
      </p:sp>
      <p:sp>
        <p:nvSpPr>
          <p:cNvPr id="6" name="页脚占位符 21"/>
          <p:cNvSpPr>
            <a:spLocks noGrp="1"/>
          </p:cNvSpPr>
          <p:nvPr>
            <p:ph type="ftr" sz="quarter" idx="11"/>
          </p:nvPr>
        </p:nvSpPr>
        <p:spPr/>
        <p:txBody>
          <a:bodyPr/>
          <a:lstStyle>
            <a:lvl1pPr>
              <a:defRPr/>
            </a:lvl1pPr>
          </a:lstStyle>
          <a:p>
            <a:pPr>
              <a:defRPr/>
            </a:pPr>
            <a:endParaRPr lang="en-US" altLang="zh-CN"/>
          </a:p>
        </p:txBody>
      </p:sp>
      <p:sp>
        <p:nvSpPr>
          <p:cNvPr id="7" name="灯片编号占位符 17"/>
          <p:cNvSpPr>
            <a:spLocks noGrp="1"/>
          </p:cNvSpPr>
          <p:nvPr>
            <p:ph type="sldNum" sz="quarter" idx="12"/>
          </p:nvPr>
        </p:nvSpPr>
        <p:spPr/>
        <p:txBody>
          <a:bodyPr/>
          <a:lstStyle>
            <a:lvl1pPr>
              <a:defRPr/>
            </a:lvl1pPr>
          </a:lstStyle>
          <a:p>
            <a:pPr>
              <a:defRPr/>
            </a:pPr>
            <a:fld id="{B37999CC-3A42-42F0-B831-5299930EDA5D}"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229600" cy="1143000"/>
          </a:xfrm>
        </p:spPr>
        <p:txBody>
          <a:bodyPr/>
          <a:lstStyle>
            <a:lvl1pPr>
              <a:defRPr/>
            </a:lvl1pPr>
          </a:lstStyle>
          <a:p>
            <a:r>
              <a:rPr lang="zh-CN" altLang="en-US" smtClean="0"/>
              <a:t>单击此处编辑母版标题样式</a:t>
            </a:r>
            <a:endParaRPr lang="en-US"/>
          </a:p>
        </p:txBody>
      </p:sp>
      <p:sp>
        <p:nvSpPr>
          <p:cNvPr id="3" name="文本占位符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CN" altLang="en-US" smtClean="0"/>
              <a:t>单击此处编辑母版文本样式</a:t>
            </a:r>
          </a:p>
        </p:txBody>
      </p:sp>
      <p:sp>
        <p:nvSpPr>
          <p:cNvPr id="4" name="文本占位符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CN" altLang="en-US" smtClean="0"/>
              <a:t>单击此处编辑母版文本样式</a:t>
            </a:r>
          </a:p>
        </p:txBody>
      </p:sp>
      <p:sp>
        <p:nvSpPr>
          <p:cNvPr id="5" name="内容占位符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6" name="内容占位符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日期占位符 9"/>
          <p:cNvSpPr>
            <a:spLocks noGrp="1"/>
          </p:cNvSpPr>
          <p:nvPr>
            <p:ph type="dt" sz="half" idx="10"/>
          </p:nvPr>
        </p:nvSpPr>
        <p:spPr/>
        <p:txBody>
          <a:bodyPr/>
          <a:lstStyle>
            <a:lvl1pPr>
              <a:defRPr/>
            </a:lvl1pPr>
          </a:lstStyle>
          <a:p>
            <a:pPr>
              <a:defRPr/>
            </a:pPr>
            <a:endParaRPr lang="en-US" altLang="zh-CN"/>
          </a:p>
        </p:txBody>
      </p:sp>
      <p:sp>
        <p:nvSpPr>
          <p:cNvPr id="8" name="页脚占位符 21"/>
          <p:cNvSpPr>
            <a:spLocks noGrp="1"/>
          </p:cNvSpPr>
          <p:nvPr>
            <p:ph type="ftr" sz="quarter" idx="11"/>
          </p:nvPr>
        </p:nvSpPr>
        <p:spPr/>
        <p:txBody>
          <a:bodyPr/>
          <a:lstStyle>
            <a:lvl1pPr>
              <a:defRPr/>
            </a:lvl1pPr>
          </a:lstStyle>
          <a:p>
            <a:pPr>
              <a:defRPr/>
            </a:pPr>
            <a:endParaRPr lang="en-US" altLang="zh-CN"/>
          </a:p>
        </p:txBody>
      </p:sp>
      <p:sp>
        <p:nvSpPr>
          <p:cNvPr id="9" name="灯片编号占位符 17"/>
          <p:cNvSpPr>
            <a:spLocks noGrp="1"/>
          </p:cNvSpPr>
          <p:nvPr>
            <p:ph type="sldNum" sz="quarter" idx="12"/>
          </p:nvPr>
        </p:nvSpPr>
        <p:spPr/>
        <p:txBody>
          <a:bodyPr/>
          <a:lstStyle>
            <a:lvl1pPr>
              <a:defRPr/>
            </a:lvl1pPr>
          </a:lstStyle>
          <a:p>
            <a:pPr>
              <a:defRPr/>
            </a:pPr>
            <a:fld id="{597DA648-4BD2-4A4E-A357-5E3D53F456AD}"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zh-CN" altLang="en-US" smtClean="0"/>
              <a:t>单击此处编辑母版标题样式</a:t>
            </a:r>
            <a:endParaRPr lang="en-US"/>
          </a:p>
        </p:txBody>
      </p:sp>
      <p:sp>
        <p:nvSpPr>
          <p:cNvPr id="3" name="日期占位符 9"/>
          <p:cNvSpPr>
            <a:spLocks noGrp="1"/>
          </p:cNvSpPr>
          <p:nvPr>
            <p:ph type="dt" sz="half" idx="10"/>
          </p:nvPr>
        </p:nvSpPr>
        <p:spPr/>
        <p:txBody>
          <a:bodyPr/>
          <a:lstStyle>
            <a:lvl1pPr>
              <a:defRPr/>
            </a:lvl1pPr>
          </a:lstStyle>
          <a:p>
            <a:pPr>
              <a:defRPr/>
            </a:pPr>
            <a:endParaRPr lang="en-US" altLang="zh-CN"/>
          </a:p>
        </p:txBody>
      </p:sp>
      <p:sp>
        <p:nvSpPr>
          <p:cNvPr id="4" name="页脚占位符 21"/>
          <p:cNvSpPr>
            <a:spLocks noGrp="1"/>
          </p:cNvSpPr>
          <p:nvPr>
            <p:ph type="ftr" sz="quarter" idx="11"/>
          </p:nvPr>
        </p:nvSpPr>
        <p:spPr/>
        <p:txBody>
          <a:bodyPr/>
          <a:lstStyle>
            <a:lvl1pPr>
              <a:defRPr/>
            </a:lvl1pPr>
          </a:lstStyle>
          <a:p>
            <a:pPr>
              <a:defRPr/>
            </a:pPr>
            <a:endParaRPr lang="en-US" altLang="zh-CN"/>
          </a:p>
        </p:txBody>
      </p:sp>
      <p:sp>
        <p:nvSpPr>
          <p:cNvPr id="5" name="灯片编号占位符 17"/>
          <p:cNvSpPr>
            <a:spLocks noGrp="1"/>
          </p:cNvSpPr>
          <p:nvPr>
            <p:ph type="sldNum" sz="quarter" idx="12"/>
          </p:nvPr>
        </p:nvSpPr>
        <p:spPr/>
        <p:txBody>
          <a:bodyPr/>
          <a:lstStyle>
            <a:lvl1pPr>
              <a:defRPr/>
            </a:lvl1pPr>
          </a:lstStyle>
          <a:p>
            <a:pPr>
              <a:defRPr/>
            </a:pPr>
            <a:fld id="{99631ED9-3A04-44B4-AFA4-CE4BFD62EBF1}"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9"/>
          <p:cNvSpPr>
            <a:spLocks noGrp="1"/>
          </p:cNvSpPr>
          <p:nvPr>
            <p:ph type="dt" sz="half" idx="10"/>
          </p:nvPr>
        </p:nvSpPr>
        <p:spPr/>
        <p:txBody>
          <a:bodyPr/>
          <a:lstStyle>
            <a:lvl1pPr>
              <a:defRPr/>
            </a:lvl1pPr>
          </a:lstStyle>
          <a:p>
            <a:pPr>
              <a:defRPr/>
            </a:pPr>
            <a:endParaRPr lang="en-US" altLang="zh-CN"/>
          </a:p>
        </p:txBody>
      </p:sp>
      <p:sp>
        <p:nvSpPr>
          <p:cNvPr id="3" name="页脚占位符 21"/>
          <p:cNvSpPr>
            <a:spLocks noGrp="1"/>
          </p:cNvSpPr>
          <p:nvPr>
            <p:ph type="ftr" sz="quarter" idx="11"/>
          </p:nvPr>
        </p:nvSpPr>
        <p:spPr/>
        <p:txBody>
          <a:bodyPr/>
          <a:lstStyle>
            <a:lvl1pPr>
              <a:defRPr/>
            </a:lvl1pPr>
          </a:lstStyle>
          <a:p>
            <a:pPr>
              <a:defRPr/>
            </a:pPr>
            <a:endParaRPr lang="en-US" altLang="zh-CN"/>
          </a:p>
        </p:txBody>
      </p:sp>
      <p:sp>
        <p:nvSpPr>
          <p:cNvPr id="4" name="灯片编号占位符 17"/>
          <p:cNvSpPr>
            <a:spLocks noGrp="1"/>
          </p:cNvSpPr>
          <p:nvPr>
            <p:ph type="sldNum" sz="quarter" idx="12"/>
          </p:nvPr>
        </p:nvSpPr>
        <p:spPr/>
        <p:txBody>
          <a:bodyPr/>
          <a:lstStyle>
            <a:lvl1pPr>
              <a:defRPr/>
            </a:lvl1pPr>
          </a:lstStyle>
          <a:p>
            <a:pPr>
              <a:defRPr/>
            </a:pPr>
            <a:fld id="{4F019990-E4BF-4DF2-A9DE-E56E13CB40EC}" type="slidenum">
              <a:rPr lang="en-US" altLang="zh-CN"/>
              <a:pPr>
                <a:defRPr/>
              </a:pPr>
              <a:t>‹#›</a:t>
            </a:fld>
            <a:endParaRPr lang="en-US" altLang="zh-CN"/>
          </a:p>
        </p:txBody>
      </p:sp>
      <p:sp>
        <p:nvSpPr>
          <p:cNvPr id="5" name="TextBox 4"/>
          <p:cNvSpPr txBox="1"/>
          <p:nvPr userDrawn="1"/>
        </p:nvSpPr>
        <p:spPr>
          <a:xfrm>
            <a:off x="5364088" y="4393"/>
            <a:ext cx="3705245" cy="461665"/>
          </a:xfrm>
          <a:prstGeom prst="rect">
            <a:avLst/>
          </a:prstGeom>
          <a:noFill/>
        </p:spPr>
        <p:txBody>
          <a:bodyPr wrap="none" rtlCol="0">
            <a:spAutoFit/>
          </a:bodyPr>
          <a:lstStyle>
            <a:defPPr>
              <a:defRPr lang="zh-CN"/>
            </a:defPPr>
            <a:lvl1pPr algn="l" rtl="0" fontAlgn="base">
              <a:spcBef>
                <a:spcPct val="0"/>
              </a:spcBef>
              <a:spcAft>
                <a:spcPct val="0"/>
              </a:spcAft>
              <a:defRPr kumimoji="1" sz="2400" kern="1200">
                <a:solidFill>
                  <a:schemeClr val="tx1"/>
                </a:solidFill>
                <a:latin typeface="Verdana"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Verdana"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Verdana"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Verdana"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Verdana" pitchFamily="34" charset="0"/>
                <a:ea typeface="宋体" pitchFamily="2" charset="-122"/>
                <a:cs typeface="+mn-cs"/>
              </a:defRPr>
            </a:lvl5pPr>
            <a:lvl6pPr marL="2286000" algn="l" defTabSz="914400" rtl="0" eaLnBrk="1" latinLnBrk="0" hangingPunct="1">
              <a:defRPr kumimoji="1" sz="2400" kern="1200">
                <a:solidFill>
                  <a:schemeClr val="tx1"/>
                </a:solidFill>
                <a:latin typeface="Verdana" pitchFamily="34" charset="0"/>
                <a:ea typeface="宋体" pitchFamily="2" charset="-122"/>
                <a:cs typeface="+mn-cs"/>
              </a:defRPr>
            </a:lvl6pPr>
            <a:lvl7pPr marL="2743200" algn="l" defTabSz="914400" rtl="0" eaLnBrk="1" latinLnBrk="0" hangingPunct="1">
              <a:defRPr kumimoji="1" sz="2400" kern="1200">
                <a:solidFill>
                  <a:schemeClr val="tx1"/>
                </a:solidFill>
                <a:latin typeface="Verdana" pitchFamily="34" charset="0"/>
                <a:ea typeface="宋体" pitchFamily="2" charset="-122"/>
                <a:cs typeface="+mn-cs"/>
              </a:defRPr>
            </a:lvl7pPr>
            <a:lvl8pPr marL="3200400" algn="l" defTabSz="914400" rtl="0" eaLnBrk="1" latinLnBrk="0" hangingPunct="1">
              <a:defRPr kumimoji="1" sz="2400" kern="1200">
                <a:solidFill>
                  <a:schemeClr val="tx1"/>
                </a:solidFill>
                <a:latin typeface="Verdana" pitchFamily="34" charset="0"/>
                <a:ea typeface="宋体" pitchFamily="2" charset="-122"/>
                <a:cs typeface="+mn-cs"/>
              </a:defRPr>
            </a:lvl8pPr>
            <a:lvl9pPr marL="3657600" algn="l" defTabSz="914400" rtl="0" eaLnBrk="1" latinLnBrk="0" hangingPunct="1">
              <a:defRPr kumimoji="1" sz="2400" kern="1200">
                <a:solidFill>
                  <a:schemeClr val="tx1"/>
                </a:solidFill>
                <a:latin typeface="Verdana" pitchFamily="34" charset="0"/>
                <a:ea typeface="宋体" pitchFamily="2" charset="-122"/>
                <a:cs typeface="+mn-cs"/>
              </a:defRPr>
            </a:lvl9pPr>
          </a:lstStyle>
          <a:p>
            <a:r>
              <a:rPr lang="en-US" altLang="zh-CN" i="1" dirty="0" smtClean="0">
                <a:solidFill>
                  <a:srgbClr val="66CCFF"/>
                </a:solidFill>
                <a:effectLst>
                  <a:outerShdw blurRad="38100" dist="38100" dir="2700000" algn="tl">
                    <a:srgbClr val="000000">
                      <a:alpha val="43137"/>
                    </a:srgbClr>
                  </a:outerShdw>
                </a:effectLst>
              </a:rPr>
              <a:t>HUST-CS      PANPENG</a:t>
            </a:r>
            <a:endParaRPr lang="zh-CN" altLang="en-US" i="1" dirty="0">
              <a:solidFill>
                <a:srgbClr val="66CCFF"/>
              </a:solidFill>
              <a:effectLst>
                <a:outerShdw blurRad="38100" dist="38100" dir="2700000" algn="tl">
                  <a:srgbClr val="000000">
                    <a:alpha val="43137"/>
                  </a:srgbClr>
                </a:outerShdw>
              </a:effectLs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zh-CN" altLang="en-US" smtClean="0"/>
              <a:t>单击此处编辑母版标题样式</a:t>
            </a:r>
            <a:endParaRPr lang="en-US"/>
          </a:p>
        </p:txBody>
      </p:sp>
      <p:sp>
        <p:nvSpPr>
          <p:cNvPr id="3" name="文本占位符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zh-CN" altLang="en-US" smtClean="0"/>
              <a:t>单击此处编辑母版文本样式</a:t>
            </a:r>
          </a:p>
        </p:txBody>
      </p:sp>
      <p:sp>
        <p:nvSpPr>
          <p:cNvPr id="4" name="内容占位符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9"/>
          <p:cNvSpPr>
            <a:spLocks noGrp="1"/>
          </p:cNvSpPr>
          <p:nvPr>
            <p:ph type="dt" sz="half" idx="10"/>
          </p:nvPr>
        </p:nvSpPr>
        <p:spPr/>
        <p:txBody>
          <a:bodyPr/>
          <a:lstStyle>
            <a:lvl1pPr>
              <a:defRPr/>
            </a:lvl1pPr>
          </a:lstStyle>
          <a:p>
            <a:pPr>
              <a:defRPr/>
            </a:pPr>
            <a:endParaRPr lang="en-US" altLang="zh-CN"/>
          </a:p>
        </p:txBody>
      </p:sp>
      <p:sp>
        <p:nvSpPr>
          <p:cNvPr id="6" name="页脚占位符 21"/>
          <p:cNvSpPr>
            <a:spLocks noGrp="1"/>
          </p:cNvSpPr>
          <p:nvPr>
            <p:ph type="ftr" sz="quarter" idx="11"/>
          </p:nvPr>
        </p:nvSpPr>
        <p:spPr/>
        <p:txBody>
          <a:bodyPr/>
          <a:lstStyle>
            <a:lvl1pPr>
              <a:defRPr/>
            </a:lvl1pPr>
          </a:lstStyle>
          <a:p>
            <a:pPr>
              <a:defRPr/>
            </a:pPr>
            <a:endParaRPr lang="en-US" altLang="zh-CN"/>
          </a:p>
        </p:txBody>
      </p:sp>
      <p:sp>
        <p:nvSpPr>
          <p:cNvPr id="7" name="灯片编号占位符 17"/>
          <p:cNvSpPr>
            <a:spLocks noGrp="1"/>
          </p:cNvSpPr>
          <p:nvPr>
            <p:ph type="sldNum" sz="quarter" idx="12"/>
          </p:nvPr>
        </p:nvSpPr>
        <p:spPr/>
        <p:txBody>
          <a:bodyPr/>
          <a:lstStyle>
            <a:lvl1pPr>
              <a:defRPr/>
            </a:lvl1pPr>
          </a:lstStyle>
          <a:p>
            <a:pPr>
              <a:defRPr/>
            </a:pPr>
            <a:fld id="{1125B0BE-9DFE-4A5B-BB0B-190B5324F29C}"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5" name="单圆角矩形 4"/>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kumimoji="0" lang="en-US"/>
          </a:p>
        </p:txBody>
      </p:sp>
      <p:sp>
        <p:nvSpPr>
          <p:cNvPr id="6" name="直角三角形 5"/>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kumimoji="0" lang="en-US"/>
          </a:p>
        </p:txBody>
      </p:sp>
      <p:sp>
        <p:nvSpPr>
          <p:cNvPr id="7" name="任意多边形 6"/>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kumimoji="0" lang="en-US">
              <a:latin typeface="+mn-lt"/>
              <a:ea typeface="+mn-ea"/>
            </a:endParaRPr>
          </a:p>
        </p:txBody>
      </p:sp>
      <p:sp>
        <p:nvSpPr>
          <p:cNvPr id="8" name="任意多边形 7"/>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kumimoji="0" lang="en-US">
              <a:latin typeface="+mn-lt"/>
              <a:ea typeface="+mn-ea"/>
            </a:endParaRPr>
          </a:p>
        </p:txBody>
      </p:sp>
      <p:sp>
        <p:nvSpPr>
          <p:cNvPr id="2" name="标题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zh-CN" altLang="en-US" smtClean="0"/>
              <a:t>单击此处编辑母版标题样式</a:t>
            </a:r>
            <a:endParaRPr lang="en-US"/>
          </a:p>
        </p:txBody>
      </p:sp>
      <p:sp>
        <p:nvSpPr>
          <p:cNvPr id="4" name="文本占位符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zh-CN" altLang="en-US" smtClean="0"/>
              <a:t>单击此处编辑母版文本样式</a:t>
            </a:r>
          </a:p>
        </p:txBody>
      </p:sp>
      <p:sp>
        <p:nvSpPr>
          <p:cNvPr id="3" name="图片占位符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zh-CN" altLang="en-US" noProof="0" smtClean="0"/>
              <a:t>单击图标添加图片</a:t>
            </a:r>
            <a:endParaRPr lang="en-US" noProof="0" dirty="0"/>
          </a:p>
        </p:txBody>
      </p:sp>
      <p:sp>
        <p:nvSpPr>
          <p:cNvPr id="9" name="日期占位符 4"/>
          <p:cNvSpPr>
            <a:spLocks noGrp="1"/>
          </p:cNvSpPr>
          <p:nvPr>
            <p:ph type="dt" sz="half" idx="10"/>
          </p:nvPr>
        </p:nvSpPr>
        <p:spPr/>
        <p:txBody>
          <a:bodyPr/>
          <a:lstStyle>
            <a:lvl1pPr>
              <a:defRPr/>
            </a:lvl1pPr>
          </a:lstStyle>
          <a:p>
            <a:pPr>
              <a:defRPr/>
            </a:pPr>
            <a:endParaRPr lang="en-US" altLang="zh-CN"/>
          </a:p>
        </p:txBody>
      </p:sp>
      <p:sp>
        <p:nvSpPr>
          <p:cNvPr id="10" name="页脚占位符 5"/>
          <p:cNvSpPr>
            <a:spLocks noGrp="1"/>
          </p:cNvSpPr>
          <p:nvPr>
            <p:ph type="ftr" sz="quarter" idx="11"/>
          </p:nvPr>
        </p:nvSpPr>
        <p:spPr/>
        <p:txBody>
          <a:bodyPr/>
          <a:lstStyle>
            <a:lvl1pPr>
              <a:defRPr/>
            </a:lvl1pPr>
          </a:lstStyle>
          <a:p>
            <a:pPr>
              <a:defRPr/>
            </a:pPr>
            <a:endParaRPr lang="en-US" altLang="zh-CN"/>
          </a:p>
        </p:txBody>
      </p:sp>
      <p:sp>
        <p:nvSpPr>
          <p:cNvPr id="11" name="灯片编号占位符 6"/>
          <p:cNvSpPr>
            <a:spLocks noGrp="1"/>
          </p:cNvSpPr>
          <p:nvPr>
            <p:ph type="sldNum" sz="quarter" idx="12"/>
          </p:nvPr>
        </p:nvSpPr>
        <p:spPr>
          <a:xfrm>
            <a:off x="8077200" y="6356350"/>
            <a:ext cx="609600" cy="365125"/>
          </a:xfrm>
        </p:spPr>
        <p:txBody>
          <a:bodyPr/>
          <a:lstStyle>
            <a:lvl1pPr>
              <a:defRPr/>
            </a:lvl1pPr>
          </a:lstStyle>
          <a:p>
            <a:pPr>
              <a:defRPr/>
            </a:pPr>
            <a:fld id="{55F212D6-6A28-49FD-9382-21C994F47144}"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任意多边形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kumimoji="0" lang="en-US">
              <a:latin typeface="+mn-lt"/>
              <a:ea typeface="+mn-ea"/>
            </a:endParaRPr>
          </a:p>
        </p:txBody>
      </p:sp>
      <p:sp>
        <p:nvSpPr>
          <p:cNvPr id="8" name="任意多边形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kumimoji="0" lang="en-US">
              <a:latin typeface="+mn-lt"/>
              <a:ea typeface="+mn-ea"/>
            </a:endParaRPr>
          </a:p>
        </p:txBody>
      </p:sp>
      <p:sp>
        <p:nvSpPr>
          <p:cNvPr id="9220" name="标题占位符 8"/>
          <p:cNvSpPr>
            <a:spLocks noGrp="1"/>
          </p:cNvSpPr>
          <p:nvPr>
            <p:ph type="title"/>
          </p:nvPr>
        </p:nvSpPr>
        <p:spPr bwMode="auto">
          <a:xfrm>
            <a:off x="457200" y="704850"/>
            <a:ext cx="8229600" cy="1143000"/>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p>
            <a:pPr lvl="0"/>
            <a:r>
              <a:rPr lang="zh-CN" altLang="en-US" smtClean="0"/>
              <a:t>单击此处编辑母版标题样式</a:t>
            </a:r>
            <a:endParaRPr lang="en-US" smtClean="0"/>
          </a:p>
        </p:txBody>
      </p:sp>
      <p:sp>
        <p:nvSpPr>
          <p:cNvPr id="9221" name="文本占位符 29"/>
          <p:cNvSpPr>
            <a:spLocks noGrp="1"/>
          </p:cNvSpPr>
          <p:nvPr>
            <p:ph type="body" idx="1"/>
          </p:nvPr>
        </p:nvSpPr>
        <p:spPr bwMode="auto">
          <a:xfrm>
            <a:off x="457200" y="1935163"/>
            <a:ext cx="8229600" cy="43894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smtClean="0"/>
          </a:p>
        </p:txBody>
      </p:sp>
      <p:sp>
        <p:nvSpPr>
          <p:cNvPr id="10" name="日期占位符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defRPr/>
            </a:pPr>
            <a:endParaRPr lang="en-US" altLang="zh-CN"/>
          </a:p>
        </p:txBody>
      </p:sp>
      <p:sp>
        <p:nvSpPr>
          <p:cNvPr id="22" name="页脚占位符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defRPr/>
            </a:pPr>
            <a:endParaRPr lang="en-US" altLang="zh-CN"/>
          </a:p>
        </p:txBody>
      </p:sp>
      <p:sp>
        <p:nvSpPr>
          <p:cNvPr id="18" name="灯片编号占位符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pPr>
              <a:defRPr/>
            </a:pPr>
            <a:fld id="{A0255433-B6DF-4E59-ABB1-2E8CCB0058B5}" type="slidenum">
              <a:rPr lang="en-US" altLang="zh-CN"/>
              <a:pPr>
                <a:defRPr/>
              </a:pPr>
              <a:t>‹#›</a:t>
            </a:fld>
            <a:endParaRPr lang="en-US" altLang="zh-CN"/>
          </a:p>
        </p:txBody>
      </p:sp>
      <p:grpSp>
        <p:nvGrpSpPr>
          <p:cNvPr id="9225" name="组合 1"/>
          <p:cNvGrpSpPr>
            <a:grpSpLocks/>
          </p:cNvGrpSpPr>
          <p:nvPr/>
        </p:nvGrpSpPr>
        <p:grpSpPr bwMode="auto">
          <a:xfrm>
            <a:off x="-19050" y="203200"/>
            <a:ext cx="9180513" cy="647700"/>
            <a:chOff x="-19045" y="216550"/>
            <a:chExt cx="9180548" cy="649224"/>
          </a:xfrm>
        </p:grpSpPr>
        <p:sp>
          <p:nvSpPr>
            <p:cNvPr id="12" name="任意多边形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a:defRPr/>
              </a:pPr>
              <a:endParaRPr kumimoji="0" lang="en-US"/>
            </a:p>
          </p:txBody>
        </p:sp>
        <p:sp>
          <p:nvSpPr>
            <p:cNvPr id="13" name="任意多边形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a:defRPr/>
              </a:pPr>
              <a:endParaRPr kumimoji="0" lang="en-US"/>
            </a:p>
          </p:txBody>
        </p:sp>
      </p:grpSp>
    </p:spTree>
  </p:cSld>
  <p:clrMap bg1="lt1" tx1="dk1" bg2="lt2" tx2="dk2" accent1="accent1" accent2="accent2" accent3="accent3" accent4="accent4" accent5="accent5" accent6="accent6" hlink="hlink" folHlink="folHlink"/>
  <p:sldLayoutIdLst>
    <p:sldLayoutId id="2147483708" r:id="rId1"/>
    <p:sldLayoutId id="2147483700" r:id="rId2"/>
    <p:sldLayoutId id="2147483709" r:id="rId3"/>
    <p:sldLayoutId id="2147483701" r:id="rId4"/>
    <p:sldLayoutId id="2147483702" r:id="rId5"/>
    <p:sldLayoutId id="2147483703" r:id="rId6"/>
    <p:sldLayoutId id="2147483704" r:id="rId7"/>
    <p:sldLayoutId id="2147483705" r:id="rId8"/>
    <p:sldLayoutId id="2147483710" r:id="rId9"/>
    <p:sldLayoutId id="2147483706" r:id="rId10"/>
    <p:sldLayoutId id="2147483707" r:id="rId11"/>
    <p:sldLayoutId id="2147483711" r:id="rId12"/>
    <p:sldLayoutId id="2147483712" r:id="rId13"/>
  </p:sldLayoutIdLst>
  <p:hf hdr="0" ftr="0" dt="0"/>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ea typeface="隶书" pitchFamily="49" charset="-122"/>
        </a:defRPr>
      </a:lvl2pPr>
      <a:lvl3pPr algn="l" rtl="0" eaLnBrk="0" fontAlgn="base" hangingPunct="0">
        <a:spcBef>
          <a:spcPct val="0"/>
        </a:spcBef>
        <a:spcAft>
          <a:spcPct val="0"/>
        </a:spcAft>
        <a:defRPr sz="5000">
          <a:solidFill>
            <a:schemeClr val="tx2"/>
          </a:solidFill>
          <a:latin typeface="Calibri" pitchFamily="34" charset="0"/>
          <a:ea typeface="隶书" pitchFamily="49" charset="-122"/>
        </a:defRPr>
      </a:lvl3pPr>
      <a:lvl4pPr algn="l" rtl="0" eaLnBrk="0" fontAlgn="base" hangingPunct="0">
        <a:spcBef>
          <a:spcPct val="0"/>
        </a:spcBef>
        <a:spcAft>
          <a:spcPct val="0"/>
        </a:spcAft>
        <a:defRPr sz="5000">
          <a:solidFill>
            <a:schemeClr val="tx2"/>
          </a:solidFill>
          <a:latin typeface="Calibri" pitchFamily="34" charset="0"/>
          <a:ea typeface="隶书" pitchFamily="49" charset="-122"/>
        </a:defRPr>
      </a:lvl4pPr>
      <a:lvl5pPr algn="l" rtl="0" eaLnBrk="0" fontAlgn="base" hangingPunct="0">
        <a:spcBef>
          <a:spcPct val="0"/>
        </a:spcBef>
        <a:spcAft>
          <a:spcPct val="0"/>
        </a:spcAft>
        <a:defRPr sz="5000">
          <a:solidFill>
            <a:schemeClr val="tx2"/>
          </a:solidFill>
          <a:latin typeface="Calibri" pitchFamily="34" charset="0"/>
          <a:ea typeface="隶书" pitchFamily="49" charset="-122"/>
        </a:defRPr>
      </a:lvl5pPr>
      <a:lvl6pPr marL="457200" algn="l" rtl="0" fontAlgn="base">
        <a:spcBef>
          <a:spcPct val="0"/>
        </a:spcBef>
        <a:spcAft>
          <a:spcPct val="0"/>
        </a:spcAft>
        <a:defRPr sz="5000">
          <a:solidFill>
            <a:schemeClr val="tx2"/>
          </a:solidFill>
          <a:latin typeface="Calibri" pitchFamily="34" charset="0"/>
          <a:ea typeface="隶书" pitchFamily="49" charset="-122"/>
        </a:defRPr>
      </a:lvl6pPr>
      <a:lvl7pPr marL="914400" algn="l" rtl="0" fontAlgn="base">
        <a:spcBef>
          <a:spcPct val="0"/>
        </a:spcBef>
        <a:spcAft>
          <a:spcPct val="0"/>
        </a:spcAft>
        <a:defRPr sz="5000">
          <a:solidFill>
            <a:schemeClr val="tx2"/>
          </a:solidFill>
          <a:latin typeface="Calibri" pitchFamily="34" charset="0"/>
          <a:ea typeface="隶书" pitchFamily="49" charset="-122"/>
        </a:defRPr>
      </a:lvl7pPr>
      <a:lvl8pPr marL="1371600" algn="l" rtl="0" fontAlgn="base">
        <a:spcBef>
          <a:spcPct val="0"/>
        </a:spcBef>
        <a:spcAft>
          <a:spcPct val="0"/>
        </a:spcAft>
        <a:defRPr sz="5000">
          <a:solidFill>
            <a:schemeClr val="tx2"/>
          </a:solidFill>
          <a:latin typeface="Calibri" pitchFamily="34" charset="0"/>
          <a:ea typeface="隶书" pitchFamily="49" charset="-122"/>
        </a:defRPr>
      </a:lvl8pPr>
      <a:lvl9pPr marL="1828800" algn="l" rtl="0" fontAlgn="base">
        <a:spcBef>
          <a:spcPct val="0"/>
        </a:spcBef>
        <a:spcAft>
          <a:spcPct val="0"/>
        </a:spcAft>
        <a:defRPr sz="5000">
          <a:solidFill>
            <a:schemeClr val="tx2"/>
          </a:solidFill>
          <a:latin typeface="Calibri" pitchFamily="34" charset="0"/>
          <a:ea typeface="隶书" pitchFamily="49" charset="-122"/>
        </a:defRPr>
      </a:lvl9pPr>
    </p:titleStyle>
    <p:body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8.vml"/><Relationship Id="rId4" Type="http://schemas.openxmlformats.org/officeDocument/2006/relationships/image" Target="../media/image17.wmf"/></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3.png"/></Relationships>
</file>

<file path=ppt/slides/_rels/slide1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10.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3.xml"/><Relationship Id="rId1" Type="http://schemas.openxmlformats.org/officeDocument/2006/relationships/vmlDrawing" Target="../drawings/vmlDrawing6.vml"/><Relationship Id="rId4" Type="http://schemas.openxmlformats.org/officeDocument/2006/relationships/image" Target="../media/image11.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13.xml"/><Relationship Id="rId1" Type="http://schemas.openxmlformats.org/officeDocument/2006/relationships/vmlDrawing" Target="../drawings/vmlDrawing7.vml"/><Relationship Id="rId6" Type="http://schemas.openxmlformats.org/officeDocument/2006/relationships/image" Target="../media/image15.emf"/><Relationship Id="rId5" Type="http://schemas.openxmlformats.org/officeDocument/2006/relationships/oleObject" Target="../embeddings/oleObject8.bin"/><Relationship Id="rId4" Type="http://schemas.openxmlformats.org/officeDocument/2006/relationships/image" Target="../media/image14.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250825" y="593725"/>
            <a:ext cx="8710613" cy="762000"/>
          </a:xfrm>
        </p:spPr>
        <p:txBody>
          <a:bodyPr>
            <a:normAutofit fontScale="90000"/>
          </a:bodyPr>
          <a:lstStyle/>
          <a:p>
            <a:pPr eaLnBrk="1" fontAlgn="auto" hangingPunct="1">
              <a:spcAft>
                <a:spcPts val="0"/>
              </a:spcAft>
              <a:defRPr/>
            </a:pPr>
            <a:r>
              <a:rPr lang="zh-CN" altLang="en-US"/>
              <a:t>第</a:t>
            </a:r>
            <a:r>
              <a:rPr lang="en-US" altLang="zh-CN"/>
              <a:t>3</a:t>
            </a:r>
            <a:r>
              <a:rPr lang="zh-CN" altLang="en-US"/>
              <a:t>章  </a:t>
            </a:r>
            <a:r>
              <a:rPr lang="zh-CN" altLang="en-US">
                <a:solidFill>
                  <a:schemeClr val="tx1"/>
                </a:solidFill>
              </a:rPr>
              <a:t>关系数据库标准语言</a:t>
            </a:r>
            <a:r>
              <a:rPr lang="en-US" altLang="zh-CN">
                <a:solidFill>
                  <a:schemeClr val="tx1"/>
                </a:solidFill>
              </a:rPr>
              <a:t>SQL</a:t>
            </a:r>
          </a:p>
        </p:txBody>
      </p:sp>
      <p:sp>
        <p:nvSpPr>
          <p:cNvPr id="119811" name="Rectangle 3"/>
          <p:cNvSpPr>
            <a:spLocks noGrp="1" noChangeArrowheads="1"/>
          </p:cNvSpPr>
          <p:nvPr>
            <p:ph idx="1"/>
          </p:nvPr>
        </p:nvSpPr>
        <p:spPr>
          <a:xfrm>
            <a:off x="250825" y="1457325"/>
            <a:ext cx="8642350" cy="5186363"/>
          </a:xfrm>
        </p:spPr>
        <p:txBody>
          <a:bodyPr>
            <a:normAutofit/>
          </a:bodyPr>
          <a:lstStyle/>
          <a:p>
            <a:pPr marL="274320" indent="-274320" eaLnBrk="1" fontAlgn="auto" hangingPunct="1">
              <a:lnSpc>
                <a:spcPct val="80000"/>
              </a:lnSpc>
              <a:spcAft>
                <a:spcPts val="0"/>
              </a:spcAft>
              <a:buClr>
                <a:schemeClr val="accent3"/>
              </a:buClr>
              <a:buFont typeface="Wingdings" pitchFamily="2" charset="2"/>
              <a:buNone/>
              <a:defRPr/>
            </a:pPr>
            <a:r>
              <a:rPr lang="en-US" altLang="zh-CN" sz="2400" dirty="0">
                <a:latin typeface="+mn-ea"/>
              </a:rPr>
              <a:t>3.1	</a:t>
            </a:r>
            <a:r>
              <a:rPr lang="zh-CN" altLang="en-US" sz="2400" dirty="0">
                <a:latin typeface="+mn-ea"/>
              </a:rPr>
              <a:t>关系</a:t>
            </a:r>
            <a:r>
              <a:rPr lang="en-US" altLang="zh-CN" sz="2400" dirty="0">
                <a:latin typeface="+mn-ea"/>
              </a:rPr>
              <a:t>DML</a:t>
            </a:r>
            <a:r>
              <a:rPr lang="zh-CN" altLang="en-US" sz="2400" dirty="0" smtClean="0">
                <a:latin typeface="+mn-ea"/>
              </a:rPr>
              <a:t>回顾</a:t>
            </a:r>
            <a:endParaRPr lang="zh-CN" altLang="en-US" sz="2400" dirty="0">
              <a:latin typeface="+mn-ea"/>
            </a:endParaRPr>
          </a:p>
          <a:p>
            <a:pPr marL="274320" indent="-274320" eaLnBrk="1" fontAlgn="auto" hangingPunct="1">
              <a:lnSpc>
                <a:spcPct val="80000"/>
              </a:lnSpc>
              <a:spcAft>
                <a:spcPts val="0"/>
              </a:spcAft>
              <a:buClr>
                <a:schemeClr val="accent3"/>
              </a:buClr>
              <a:buFont typeface="Wingdings" pitchFamily="2" charset="2"/>
              <a:buNone/>
              <a:defRPr/>
            </a:pPr>
            <a:r>
              <a:rPr lang="en-US" altLang="zh-CN" sz="2400" dirty="0" smtClean="0">
                <a:latin typeface="+mn-ea"/>
              </a:rPr>
              <a:t>1</a:t>
            </a:r>
            <a:r>
              <a:rPr lang="zh-CN" altLang="en-US" sz="2400" dirty="0">
                <a:latin typeface="+mn-ea"/>
              </a:rPr>
              <a:t>、</a:t>
            </a:r>
            <a:r>
              <a:rPr lang="en-US" altLang="zh-CN" sz="2400" dirty="0">
                <a:latin typeface="+mn-ea"/>
              </a:rPr>
              <a:t>ISBL</a:t>
            </a:r>
            <a:r>
              <a:rPr lang="zh-CN" altLang="en-US" sz="2400" dirty="0">
                <a:latin typeface="+mn-ea"/>
              </a:rPr>
              <a:t>（</a:t>
            </a:r>
            <a:r>
              <a:rPr lang="en-US" altLang="zh-CN" sz="2400" dirty="0">
                <a:latin typeface="+mn-ea"/>
              </a:rPr>
              <a:t>Information System Base Language</a:t>
            </a:r>
            <a:r>
              <a:rPr lang="zh-CN" altLang="en-US" sz="2400" dirty="0">
                <a:latin typeface="+mn-ea"/>
              </a:rPr>
              <a:t>）</a:t>
            </a:r>
          </a:p>
          <a:p>
            <a:pPr marL="274320" indent="-274320" eaLnBrk="1" fontAlgn="auto" hangingPunct="1">
              <a:lnSpc>
                <a:spcPct val="80000"/>
              </a:lnSpc>
              <a:spcAft>
                <a:spcPts val="0"/>
              </a:spcAft>
              <a:buClr>
                <a:schemeClr val="accent3"/>
              </a:buClr>
              <a:buFont typeface="Wingdings" pitchFamily="2" charset="2"/>
              <a:buNone/>
              <a:defRPr/>
            </a:pPr>
            <a:r>
              <a:rPr lang="zh-CN" altLang="en-US" sz="2400" dirty="0" smtClean="0">
                <a:latin typeface="+mn-ea"/>
              </a:rPr>
              <a:t>① </a:t>
            </a:r>
            <a:r>
              <a:rPr lang="zh-CN" altLang="en-US" sz="2400" dirty="0">
                <a:latin typeface="+mn-ea"/>
              </a:rPr>
              <a:t>研制：</a:t>
            </a:r>
            <a:r>
              <a:rPr lang="en-US" altLang="zh-CN" sz="2400" dirty="0">
                <a:latin typeface="+mn-ea"/>
              </a:rPr>
              <a:t>IBM</a:t>
            </a:r>
            <a:r>
              <a:rPr lang="zh-CN" altLang="en-US" sz="2400" dirty="0">
                <a:latin typeface="+mn-ea"/>
              </a:rPr>
              <a:t>英国研究中心</a:t>
            </a:r>
          </a:p>
          <a:p>
            <a:pPr marL="274320" indent="-274320" eaLnBrk="1" fontAlgn="auto" hangingPunct="1">
              <a:lnSpc>
                <a:spcPct val="80000"/>
              </a:lnSpc>
              <a:spcAft>
                <a:spcPts val="0"/>
              </a:spcAft>
              <a:buClr>
                <a:schemeClr val="accent3"/>
              </a:buClr>
              <a:buFont typeface="Wingdings" pitchFamily="2" charset="2"/>
              <a:buNone/>
              <a:defRPr/>
            </a:pPr>
            <a:r>
              <a:rPr lang="zh-CN" altLang="en-US" sz="2400" dirty="0">
                <a:latin typeface="+mn-ea"/>
              </a:rPr>
              <a:t>② 特征：纯关系式数据库（每个访问语句均近似于一个关系代数</a:t>
            </a:r>
            <a:r>
              <a:rPr lang="en-US" altLang="zh-CN" sz="2400" dirty="0">
                <a:latin typeface="+mn-ea"/>
              </a:rPr>
              <a:t>exp</a:t>
            </a:r>
            <a:r>
              <a:rPr lang="zh-CN" altLang="en-US" sz="2400" dirty="0">
                <a:latin typeface="+mn-ea"/>
              </a:rPr>
              <a:t>）</a:t>
            </a:r>
          </a:p>
          <a:p>
            <a:pPr marL="274320" indent="-274320" eaLnBrk="1" fontAlgn="auto" hangingPunct="1">
              <a:lnSpc>
                <a:spcPct val="80000"/>
              </a:lnSpc>
              <a:spcAft>
                <a:spcPts val="0"/>
              </a:spcAft>
              <a:buClr>
                <a:schemeClr val="accent3"/>
              </a:buClr>
              <a:buFont typeface="Wingdings" pitchFamily="2" charset="2"/>
              <a:buNone/>
              <a:defRPr/>
            </a:pPr>
            <a:endParaRPr lang="zh-CN" altLang="en-US" sz="2400" dirty="0">
              <a:latin typeface="+mn-ea"/>
            </a:endParaRPr>
          </a:p>
          <a:p>
            <a:pPr marL="274320" indent="-274320" eaLnBrk="1" fontAlgn="auto" hangingPunct="1">
              <a:lnSpc>
                <a:spcPct val="80000"/>
              </a:lnSpc>
              <a:spcAft>
                <a:spcPts val="0"/>
              </a:spcAft>
              <a:buClr>
                <a:schemeClr val="accent3"/>
              </a:buClr>
              <a:buFont typeface="Wingdings" pitchFamily="2" charset="2"/>
              <a:buNone/>
              <a:defRPr/>
            </a:pPr>
            <a:r>
              <a:rPr lang="en-US" altLang="zh-CN" sz="2400" dirty="0">
                <a:latin typeface="+mn-ea"/>
              </a:rPr>
              <a:t>2</a:t>
            </a:r>
            <a:r>
              <a:rPr lang="zh-CN" altLang="en-US" sz="2400" dirty="0">
                <a:latin typeface="+mn-ea"/>
              </a:rPr>
              <a:t>、</a:t>
            </a:r>
            <a:r>
              <a:rPr lang="en-US" altLang="zh-CN" sz="2400" dirty="0">
                <a:latin typeface="+mn-ea"/>
              </a:rPr>
              <a:t>ALPHA</a:t>
            </a:r>
          </a:p>
          <a:p>
            <a:pPr marL="274320" indent="-274320" eaLnBrk="1" fontAlgn="auto" hangingPunct="1">
              <a:lnSpc>
                <a:spcPct val="80000"/>
              </a:lnSpc>
              <a:spcAft>
                <a:spcPts val="0"/>
              </a:spcAft>
              <a:buClr>
                <a:schemeClr val="accent3"/>
              </a:buClr>
              <a:buFont typeface="Wingdings" pitchFamily="2" charset="2"/>
              <a:buNone/>
              <a:defRPr/>
            </a:pPr>
            <a:r>
              <a:rPr lang="en-US" altLang="zh-CN" sz="2400" dirty="0" smtClean="0">
                <a:latin typeface="+mn-ea"/>
              </a:rPr>
              <a:t>① </a:t>
            </a:r>
            <a:r>
              <a:rPr lang="zh-CN" altLang="en-US" sz="2400" dirty="0">
                <a:latin typeface="+mn-ea"/>
              </a:rPr>
              <a:t>提出：埃德加</a:t>
            </a:r>
            <a:r>
              <a:rPr lang="en-US" altLang="zh-CN" sz="2400" dirty="0">
                <a:latin typeface="+mn-ea"/>
              </a:rPr>
              <a:t>.</a:t>
            </a:r>
            <a:r>
              <a:rPr lang="zh-CN" altLang="en-US" sz="2400" dirty="0">
                <a:latin typeface="+mn-ea"/>
              </a:rPr>
              <a:t>科德（</a:t>
            </a:r>
            <a:r>
              <a:rPr lang="en-US" altLang="zh-CN" sz="2400" dirty="0">
                <a:latin typeface="+mn-ea"/>
              </a:rPr>
              <a:t>Edgar Frank </a:t>
            </a:r>
            <a:r>
              <a:rPr lang="en-US" altLang="zh-CN" sz="2400" dirty="0" err="1">
                <a:latin typeface="+mn-ea"/>
              </a:rPr>
              <a:t>Codd</a:t>
            </a:r>
            <a:r>
              <a:rPr lang="zh-CN" altLang="en-US" sz="2400" dirty="0">
                <a:latin typeface="+mn-ea"/>
              </a:rPr>
              <a:t>）</a:t>
            </a:r>
            <a:r>
              <a:rPr lang="en-US" altLang="zh-CN" sz="2400" dirty="0">
                <a:latin typeface="+mn-ea"/>
              </a:rPr>
              <a:t>&lt;</a:t>
            </a:r>
            <a:r>
              <a:rPr lang="zh-CN" altLang="en-US" sz="2400" dirty="0">
                <a:latin typeface="+mn-ea"/>
              </a:rPr>
              <a:t>未实现</a:t>
            </a:r>
            <a:r>
              <a:rPr lang="en-US" altLang="zh-CN" sz="2400" dirty="0">
                <a:latin typeface="+mn-ea"/>
              </a:rPr>
              <a:t>&gt;</a:t>
            </a:r>
          </a:p>
          <a:p>
            <a:pPr marL="274320" indent="-274320" eaLnBrk="1" fontAlgn="auto" hangingPunct="1">
              <a:lnSpc>
                <a:spcPct val="80000"/>
              </a:lnSpc>
              <a:spcAft>
                <a:spcPts val="0"/>
              </a:spcAft>
              <a:buClr>
                <a:schemeClr val="accent3"/>
              </a:buClr>
              <a:buFont typeface="Wingdings" pitchFamily="2" charset="2"/>
              <a:buNone/>
              <a:defRPr/>
            </a:pPr>
            <a:r>
              <a:rPr lang="en-US" altLang="zh-CN" sz="2400" dirty="0">
                <a:latin typeface="+mn-ea"/>
              </a:rPr>
              <a:t>② </a:t>
            </a:r>
            <a:r>
              <a:rPr lang="zh-CN" altLang="en-US" sz="2400" dirty="0">
                <a:latin typeface="+mn-ea"/>
              </a:rPr>
              <a:t>特征：元组关系演算</a:t>
            </a:r>
          </a:p>
          <a:p>
            <a:pPr marL="274320" indent="-274320" eaLnBrk="1" fontAlgn="auto" hangingPunct="1">
              <a:lnSpc>
                <a:spcPct val="80000"/>
              </a:lnSpc>
              <a:spcAft>
                <a:spcPts val="0"/>
              </a:spcAft>
              <a:buClr>
                <a:schemeClr val="accent3"/>
              </a:buClr>
              <a:buFont typeface="Wingdings" pitchFamily="2" charset="2"/>
              <a:buNone/>
              <a:defRPr/>
            </a:pPr>
            <a:endParaRPr lang="zh-CN" altLang="en-US" sz="2400" dirty="0">
              <a:latin typeface="+mn-ea"/>
            </a:endParaRPr>
          </a:p>
          <a:p>
            <a:pPr marL="274320" indent="-274320" eaLnBrk="1" fontAlgn="auto" hangingPunct="1">
              <a:lnSpc>
                <a:spcPct val="80000"/>
              </a:lnSpc>
              <a:spcAft>
                <a:spcPts val="0"/>
              </a:spcAft>
              <a:buClr>
                <a:schemeClr val="accent3"/>
              </a:buClr>
              <a:buFont typeface="Wingdings" pitchFamily="2" charset="2"/>
              <a:buNone/>
              <a:defRPr/>
            </a:pPr>
            <a:r>
              <a:rPr lang="en-US" altLang="zh-CN" sz="2400" dirty="0">
                <a:latin typeface="+mn-ea"/>
              </a:rPr>
              <a:t>3</a:t>
            </a:r>
            <a:r>
              <a:rPr lang="zh-CN" altLang="en-US" sz="2400" dirty="0">
                <a:latin typeface="+mn-ea"/>
              </a:rPr>
              <a:t>、</a:t>
            </a:r>
            <a:r>
              <a:rPr lang="en-US" altLang="zh-CN" sz="2400" dirty="0">
                <a:latin typeface="+mn-ea"/>
              </a:rPr>
              <a:t>QUEL</a:t>
            </a:r>
            <a:r>
              <a:rPr lang="zh-CN" altLang="en-US" sz="2400" dirty="0">
                <a:latin typeface="+mn-ea"/>
              </a:rPr>
              <a:t>（</a:t>
            </a:r>
            <a:r>
              <a:rPr lang="en-US" altLang="zh-CN" sz="2400" dirty="0">
                <a:latin typeface="+mn-ea"/>
              </a:rPr>
              <a:t>Query Language</a:t>
            </a:r>
            <a:r>
              <a:rPr lang="zh-CN" altLang="en-US" sz="2400" dirty="0">
                <a:latin typeface="+mn-ea"/>
              </a:rPr>
              <a:t>）</a:t>
            </a:r>
          </a:p>
          <a:p>
            <a:pPr marL="274320" indent="-274320" eaLnBrk="1" fontAlgn="auto" hangingPunct="1">
              <a:lnSpc>
                <a:spcPct val="80000"/>
              </a:lnSpc>
              <a:spcAft>
                <a:spcPts val="0"/>
              </a:spcAft>
              <a:buClr>
                <a:schemeClr val="accent3"/>
              </a:buClr>
              <a:buFont typeface="Wingdings" pitchFamily="2" charset="2"/>
              <a:buNone/>
              <a:defRPr/>
            </a:pPr>
            <a:r>
              <a:rPr lang="zh-CN" altLang="en-US" sz="2400" dirty="0" smtClean="0">
                <a:latin typeface="+mn-ea"/>
              </a:rPr>
              <a:t>① </a:t>
            </a:r>
            <a:r>
              <a:rPr lang="zh-CN" altLang="en-US" sz="2400" dirty="0">
                <a:latin typeface="+mn-ea"/>
              </a:rPr>
              <a:t>研制：美国加利福尼亚大学</a:t>
            </a:r>
          </a:p>
          <a:p>
            <a:pPr marL="274320" indent="-274320" eaLnBrk="1" fontAlgn="auto" hangingPunct="1">
              <a:lnSpc>
                <a:spcPct val="80000"/>
              </a:lnSpc>
              <a:spcAft>
                <a:spcPts val="0"/>
              </a:spcAft>
              <a:buClr>
                <a:schemeClr val="accent3"/>
              </a:buClr>
              <a:buFont typeface="Wingdings" pitchFamily="2" charset="2"/>
              <a:buNone/>
              <a:defRPr/>
            </a:pPr>
            <a:r>
              <a:rPr lang="zh-CN" altLang="en-US" sz="2400" dirty="0">
                <a:latin typeface="+mn-ea"/>
              </a:rPr>
              <a:t>② 特征：元组关系演算（参照</a:t>
            </a:r>
            <a:r>
              <a:rPr lang="en-US" altLang="zh-CN" sz="2400" dirty="0">
                <a:latin typeface="+mn-ea"/>
              </a:rPr>
              <a:t>ALPHA</a:t>
            </a:r>
            <a:r>
              <a:rPr lang="zh-CN" altLang="en-US" sz="2400" dirty="0">
                <a:latin typeface="+mn-ea"/>
              </a:rPr>
              <a:t>，引进谓词演算到关系时，去掉</a:t>
            </a:r>
            <a:r>
              <a:rPr lang="zh-CN" altLang="en-US" sz="2400" dirty="0">
                <a:latin typeface="+mn-ea"/>
                <a:sym typeface="Symbol" pitchFamily="18" charset="2"/>
              </a:rPr>
              <a:t></a:t>
            </a:r>
            <a:r>
              <a:rPr lang="zh-CN" altLang="en-US" sz="2400" dirty="0">
                <a:latin typeface="+mn-ea"/>
              </a:rPr>
              <a:t>、</a:t>
            </a:r>
            <a:r>
              <a:rPr lang="zh-CN" altLang="en-US" sz="2400" dirty="0">
                <a:latin typeface="+mn-ea"/>
                <a:sym typeface="Symbol" pitchFamily="18" charset="2"/>
              </a:rPr>
              <a:t></a:t>
            </a:r>
            <a:r>
              <a:rPr lang="zh-CN" altLang="en-US" sz="2400" dirty="0">
                <a:latin typeface="+mn-ea"/>
              </a:rPr>
              <a:t>）</a:t>
            </a:r>
          </a:p>
        </p:txBody>
      </p:sp>
      <p:sp>
        <p:nvSpPr>
          <p:cNvPr id="4" name="灯片编号占位符 3"/>
          <p:cNvSpPr>
            <a:spLocks noGrp="1"/>
          </p:cNvSpPr>
          <p:nvPr>
            <p:ph type="sldNum" sz="quarter" idx="12"/>
          </p:nvPr>
        </p:nvSpPr>
        <p:spPr/>
        <p:txBody>
          <a:bodyPr/>
          <a:lstStyle/>
          <a:p>
            <a:pPr>
              <a:defRPr/>
            </a:pPr>
            <a:fld id="{3FD35C09-0AD4-4AE3-9656-F99A817DCD65}" type="slidenum">
              <a:rPr lang="en-US" altLang="zh-CN" smtClean="0"/>
              <a:pPr>
                <a:defRPr/>
              </a:pPr>
              <a:t>1</a:t>
            </a:fld>
            <a:endParaRPr lang="en-US" altLang="zh-CN"/>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71500"/>
            <a:ext cx="8229600" cy="795338"/>
          </a:xfrm>
        </p:spPr>
        <p:txBody>
          <a:bodyPr>
            <a:normAutofit fontScale="90000"/>
          </a:bodyPr>
          <a:lstStyle/>
          <a:p>
            <a:pPr eaLnBrk="1" fontAlgn="auto" hangingPunct="1">
              <a:spcAft>
                <a:spcPts val="0"/>
              </a:spcAft>
              <a:defRPr/>
            </a:pPr>
            <a:r>
              <a:rPr lang="en-US" altLang="zh-CN" dirty="0" smtClean="0"/>
              <a:t>SQL3</a:t>
            </a:r>
            <a:endParaRPr lang="zh-CN" altLang="en-US" dirty="0"/>
          </a:p>
        </p:txBody>
      </p:sp>
      <p:sp>
        <p:nvSpPr>
          <p:cNvPr id="24579" name="内容占位符 2"/>
          <p:cNvSpPr>
            <a:spLocks noGrp="1"/>
          </p:cNvSpPr>
          <p:nvPr>
            <p:ph idx="1"/>
          </p:nvPr>
        </p:nvSpPr>
        <p:spPr>
          <a:xfrm>
            <a:off x="428625" y="1571625"/>
            <a:ext cx="8229600" cy="4389438"/>
          </a:xfrm>
        </p:spPr>
        <p:txBody>
          <a:bodyPr/>
          <a:lstStyle/>
          <a:p>
            <a:pPr eaLnBrk="1" hangingPunct="1">
              <a:lnSpc>
                <a:spcPct val="120000"/>
              </a:lnSpc>
            </a:pPr>
            <a:r>
              <a:rPr lang="zh-CN" altLang="en-US" sz="2800" dirty="0" smtClean="0"/>
              <a:t>在完成</a:t>
            </a:r>
            <a:r>
              <a:rPr lang="en-US" altLang="zh-CN" sz="2800" dirty="0" smtClean="0"/>
              <a:t>SQL-92</a:t>
            </a:r>
            <a:r>
              <a:rPr lang="zh-CN" altLang="en-US" sz="2800" dirty="0" smtClean="0"/>
              <a:t>标准后，</a:t>
            </a:r>
            <a:r>
              <a:rPr lang="en-US" altLang="zh-CN" sz="2800" dirty="0" smtClean="0"/>
              <a:t>ANSI</a:t>
            </a:r>
            <a:r>
              <a:rPr lang="zh-CN" altLang="en-US" sz="2800" dirty="0" smtClean="0"/>
              <a:t>和</a:t>
            </a:r>
            <a:r>
              <a:rPr lang="en-US" altLang="zh-CN" sz="2800" dirty="0" smtClean="0"/>
              <a:t>ISO</a:t>
            </a:r>
            <a:r>
              <a:rPr lang="zh-CN" altLang="en-US" sz="2800" dirty="0" smtClean="0"/>
              <a:t>即开始合作开发</a:t>
            </a:r>
            <a:r>
              <a:rPr lang="en-US" altLang="zh-CN" sz="2800" dirty="0" smtClean="0"/>
              <a:t>SQL3</a:t>
            </a:r>
            <a:r>
              <a:rPr lang="zh-CN" altLang="en-US" sz="2800" dirty="0" smtClean="0"/>
              <a:t>标准。</a:t>
            </a:r>
            <a:endParaRPr lang="en-US" altLang="zh-CN" sz="2800" dirty="0" smtClean="0"/>
          </a:p>
          <a:p>
            <a:pPr eaLnBrk="1" hangingPunct="1">
              <a:lnSpc>
                <a:spcPct val="120000"/>
              </a:lnSpc>
            </a:pPr>
            <a:r>
              <a:rPr lang="en-US" altLang="zh-CN" sz="2800" dirty="0" smtClean="0"/>
              <a:t>SQL3</a:t>
            </a:r>
            <a:r>
              <a:rPr lang="zh-CN" altLang="en-US" sz="2800" dirty="0" smtClean="0"/>
              <a:t>的主要特点在于</a:t>
            </a:r>
            <a:r>
              <a:rPr lang="zh-CN" altLang="en-US" sz="2800" dirty="0" smtClean="0">
                <a:solidFill>
                  <a:srgbClr val="FF0000"/>
                </a:solidFill>
              </a:rPr>
              <a:t>抽象数据类型</a:t>
            </a:r>
            <a:r>
              <a:rPr lang="zh-CN" altLang="en-US" sz="2800" dirty="0" smtClean="0"/>
              <a:t>的支持，为新一代</a:t>
            </a:r>
            <a:r>
              <a:rPr lang="zh-CN" altLang="en-US" sz="2800" dirty="0" smtClean="0">
                <a:solidFill>
                  <a:srgbClr val="FF0000"/>
                </a:solidFill>
              </a:rPr>
              <a:t>对象关系数据库</a:t>
            </a:r>
            <a:r>
              <a:rPr lang="zh-CN" altLang="en-US" sz="2800" dirty="0" smtClean="0"/>
              <a:t>提供了标准。</a:t>
            </a:r>
          </a:p>
        </p:txBody>
      </p:sp>
      <p:sp>
        <p:nvSpPr>
          <p:cNvPr id="4" name="灯片编号占位符 3"/>
          <p:cNvSpPr>
            <a:spLocks noGrp="1"/>
          </p:cNvSpPr>
          <p:nvPr>
            <p:ph type="sldNum" sz="quarter" idx="12"/>
          </p:nvPr>
        </p:nvSpPr>
        <p:spPr/>
        <p:txBody>
          <a:bodyPr/>
          <a:lstStyle/>
          <a:p>
            <a:pPr>
              <a:defRPr/>
            </a:pPr>
            <a:fld id="{874D74B0-C4E6-44B9-9795-F31CA08FAEF9}" type="slidenum">
              <a:rPr lang="en-US" altLang="zh-CN" smtClean="0"/>
              <a:pPr>
                <a:defRPr/>
              </a:pPr>
              <a:t>10</a:t>
            </a:fld>
            <a:endParaRPr lang="en-US" altLang="zh-CN"/>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3"/>
          <p:cNvSpPr>
            <a:spLocks noGrp="1" noChangeArrowheads="1"/>
          </p:cNvSpPr>
          <p:nvPr>
            <p:ph type="title"/>
          </p:nvPr>
        </p:nvSpPr>
        <p:spPr>
          <a:xfrm>
            <a:off x="323850" y="617538"/>
            <a:ext cx="8162925" cy="457200"/>
          </a:xfrm>
        </p:spPr>
        <p:txBody>
          <a:bodyPr/>
          <a:lstStyle/>
          <a:p>
            <a:pPr eaLnBrk="1" hangingPunct="1"/>
            <a:r>
              <a:rPr lang="en-US" altLang="zh-CN" sz="2400" b="1" smtClean="0">
                <a:solidFill>
                  <a:schemeClr val="tx1"/>
                </a:solidFill>
              </a:rPr>
              <a:t>3.2.4.3</a:t>
            </a:r>
            <a:r>
              <a:rPr lang="zh-CN" altLang="en-US" sz="2400" b="1" smtClean="0">
                <a:solidFill>
                  <a:schemeClr val="tx1"/>
                </a:solidFill>
              </a:rPr>
              <a:t>删除数据</a:t>
            </a:r>
          </a:p>
        </p:txBody>
      </p:sp>
      <p:sp>
        <p:nvSpPr>
          <p:cNvPr id="92163" name="Rectangle 4"/>
          <p:cNvSpPr>
            <a:spLocks noGrp="1" noChangeArrowheads="1"/>
          </p:cNvSpPr>
          <p:nvPr>
            <p:ph idx="1"/>
          </p:nvPr>
        </p:nvSpPr>
        <p:spPr>
          <a:xfrm>
            <a:off x="323850" y="1193800"/>
            <a:ext cx="8569325" cy="5592763"/>
          </a:xfrm>
        </p:spPr>
        <p:txBody>
          <a:bodyPr/>
          <a:lstStyle/>
          <a:p>
            <a:pPr eaLnBrk="1" hangingPunct="1">
              <a:lnSpc>
                <a:spcPct val="80000"/>
              </a:lnSpc>
              <a:buFont typeface="Wingdings" pitchFamily="2" charset="2"/>
              <a:buNone/>
            </a:pPr>
            <a:r>
              <a:rPr lang="en-US" altLang="zh-CN" sz="2400" dirty="0" smtClean="0"/>
              <a:t>1</a:t>
            </a:r>
            <a:r>
              <a:rPr lang="zh-CN" altLang="en-US" sz="2400" dirty="0" smtClean="0"/>
              <a:t>、一般格式；</a:t>
            </a:r>
          </a:p>
          <a:p>
            <a:pPr eaLnBrk="1" hangingPunct="1">
              <a:lnSpc>
                <a:spcPct val="80000"/>
              </a:lnSpc>
              <a:buFont typeface="Wingdings" pitchFamily="2" charset="2"/>
              <a:buNone/>
            </a:pPr>
            <a:r>
              <a:rPr lang="en-US" altLang="zh-CN" sz="2400" dirty="0" smtClean="0"/>
              <a:t>delete from &lt;</a:t>
            </a:r>
            <a:r>
              <a:rPr lang="zh-CN" altLang="en-US" sz="2400" dirty="0" smtClean="0"/>
              <a:t>表名</a:t>
            </a:r>
            <a:r>
              <a:rPr lang="en-US" altLang="zh-CN" sz="2400" dirty="0" smtClean="0"/>
              <a:t>&gt;</a:t>
            </a:r>
          </a:p>
          <a:p>
            <a:pPr eaLnBrk="1" hangingPunct="1">
              <a:lnSpc>
                <a:spcPct val="80000"/>
              </a:lnSpc>
              <a:buFont typeface="Wingdings" pitchFamily="2" charset="2"/>
              <a:buNone/>
            </a:pPr>
            <a:r>
              <a:rPr lang="en-US" altLang="zh-CN" sz="2400" dirty="0" smtClean="0"/>
              <a:t>[where &lt;</a:t>
            </a:r>
            <a:r>
              <a:rPr lang="zh-CN" altLang="en-US" sz="2400" dirty="0" smtClean="0"/>
              <a:t>条件</a:t>
            </a:r>
            <a:r>
              <a:rPr lang="en-US" altLang="zh-CN" sz="2400" dirty="0" smtClean="0"/>
              <a:t>exp&gt;];</a:t>
            </a:r>
          </a:p>
          <a:p>
            <a:pPr eaLnBrk="1" hangingPunct="1">
              <a:lnSpc>
                <a:spcPct val="80000"/>
              </a:lnSpc>
              <a:buFont typeface="Wingdings" pitchFamily="2" charset="2"/>
              <a:buNone/>
            </a:pPr>
            <a:endParaRPr lang="en-US" altLang="zh-CN" sz="2400" dirty="0" smtClean="0"/>
          </a:p>
          <a:p>
            <a:pPr eaLnBrk="1" hangingPunct="1">
              <a:lnSpc>
                <a:spcPct val="80000"/>
              </a:lnSpc>
              <a:buFont typeface="Wingdings" pitchFamily="2" charset="2"/>
              <a:buNone/>
            </a:pPr>
            <a:r>
              <a:rPr lang="en-US" altLang="zh-CN" sz="2400" dirty="0" smtClean="0"/>
              <a:t>2</a:t>
            </a:r>
            <a:r>
              <a:rPr lang="zh-CN" altLang="en-US" sz="2400" dirty="0" smtClean="0"/>
              <a:t>、删去一个元组；</a:t>
            </a:r>
          </a:p>
          <a:p>
            <a:pPr eaLnBrk="1" hangingPunct="1">
              <a:lnSpc>
                <a:spcPct val="80000"/>
              </a:lnSpc>
              <a:buFont typeface="Wingdings" pitchFamily="2" charset="2"/>
              <a:buNone/>
            </a:pPr>
            <a:r>
              <a:rPr lang="zh-CN" altLang="en-US" sz="2400" dirty="0" smtClean="0"/>
              <a:t>删去</a:t>
            </a:r>
            <a:r>
              <a:rPr lang="zh-CN" altLang="en-US" sz="2400" dirty="0" smtClean="0">
                <a:latin typeface="Times New Roman" pitchFamily="18" charset="0"/>
              </a:rPr>
              <a:t>‘</a:t>
            </a:r>
            <a:r>
              <a:rPr lang="en-US" altLang="zh-CN" sz="2400" dirty="0" smtClean="0"/>
              <a:t>9610</a:t>
            </a:r>
            <a:r>
              <a:rPr lang="en-US" altLang="zh-CN" sz="2400" dirty="0" smtClean="0">
                <a:latin typeface="Times New Roman" pitchFamily="18" charset="0"/>
              </a:rPr>
              <a:t>’</a:t>
            </a:r>
            <a:r>
              <a:rPr lang="zh-CN" altLang="en-US" sz="2400" dirty="0" smtClean="0"/>
              <a:t>选修</a:t>
            </a:r>
            <a:r>
              <a:rPr lang="zh-CN" altLang="en-US" sz="2400" dirty="0" smtClean="0">
                <a:latin typeface="Times New Roman" pitchFamily="18" charset="0"/>
              </a:rPr>
              <a:t>‘</a:t>
            </a:r>
            <a:r>
              <a:rPr lang="en-US" altLang="zh-CN" sz="2400" dirty="0" smtClean="0"/>
              <a:t>01</a:t>
            </a:r>
            <a:r>
              <a:rPr lang="en-US" altLang="zh-CN" sz="2400" dirty="0" smtClean="0">
                <a:latin typeface="Times New Roman" pitchFamily="18" charset="0"/>
              </a:rPr>
              <a:t>’</a:t>
            </a:r>
            <a:r>
              <a:rPr lang="zh-CN" altLang="en-US" sz="2400" dirty="0" smtClean="0"/>
              <a:t>课程元组；</a:t>
            </a:r>
          </a:p>
          <a:p>
            <a:pPr eaLnBrk="1" hangingPunct="1">
              <a:lnSpc>
                <a:spcPct val="80000"/>
              </a:lnSpc>
              <a:buFont typeface="Wingdings" pitchFamily="2" charset="2"/>
              <a:buNone/>
            </a:pPr>
            <a:r>
              <a:rPr lang="en-US" altLang="zh-CN" sz="2400" dirty="0" smtClean="0"/>
              <a:t>delete </a:t>
            </a:r>
          </a:p>
          <a:p>
            <a:pPr eaLnBrk="1" hangingPunct="1">
              <a:lnSpc>
                <a:spcPct val="80000"/>
              </a:lnSpc>
              <a:buFont typeface="Wingdings" pitchFamily="2" charset="2"/>
              <a:buNone/>
            </a:pPr>
            <a:r>
              <a:rPr lang="en-US" altLang="zh-CN" sz="2400" dirty="0" smtClean="0"/>
              <a:t>from sc</a:t>
            </a:r>
          </a:p>
          <a:p>
            <a:pPr eaLnBrk="1" hangingPunct="1">
              <a:lnSpc>
                <a:spcPct val="80000"/>
              </a:lnSpc>
              <a:buFont typeface="Wingdings" pitchFamily="2" charset="2"/>
              <a:buNone/>
            </a:pPr>
            <a:r>
              <a:rPr lang="en-US" altLang="zh-CN" sz="2400" dirty="0" smtClean="0"/>
              <a:t>where </a:t>
            </a:r>
            <a:r>
              <a:rPr lang="en-US" altLang="zh-CN" sz="2400" dirty="0" err="1" smtClean="0"/>
              <a:t>sno</a:t>
            </a:r>
            <a:r>
              <a:rPr lang="en-US" altLang="zh-CN" sz="2400" dirty="0" smtClean="0"/>
              <a:t>=</a:t>
            </a:r>
            <a:r>
              <a:rPr lang="en-US" altLang="zh-CN" sz="2400" dirty="0" smtClean="0">
                <a:latin typeface="Times New Roman" pitchFamily="18" charset="0"/>
              </a:rPr>
              <a:t>‘</a:t>
            </a:r>
            <a:r>
              <a:rPr lang="en-US" altLang="zh-CN" sz="2400" dirty="0" smtClean="0"/>
              <a:t>9610</a:t>
            </a:r>
            <a:r>
              <a:rPr lang="en-US" altLang="zh-CN" sz="2400" dirty="0" smtClean="0">
                <a:latin typeface="Times New Roman" pitchFamily="18" charset="0"/>
              </a:rPr>
              <a:t>’</a:t>
            </a:r>
            <a:r>
              <a:rPr lang="en-US" altLang="zh-CN" sz="2400" dirty="0" smtClean="0"/>
              <a:t> and  </a:t>
            </a:r>
            <a:r>
              <a:rPr lang="en-US" altLang="zh-CN" sz="2400" dirty="0" err="1" smtClean="0"/>
              <a:t>cno</a:t>
            </a:r>
            <a:r>
              <a:rPr lang="en-US" altLang="zh-CN" sz="2400" dirty="0" smtClean="0"/>
              <a:t>=</a:t>
            </a:r>
            <a:r>
              <a:rPr lang="en-US" altLang="zh-CN" sz="2400" dirty="0" smtClean="0">
                <a:latin typeface="Times New Roman" pitchFamily="18" charset="0"/>
              </a:rPr>
              <a:t>‘</a:t>
            </a:r>
            <a:r>
              <a:rPr lang="en-US" altLang="zh-CN" sz="2400" dirty="0" smtClean="0"/>
              <a:t>01</a:t>
            </a:r>
            <a:r>
              <a:rPr lang="en-US" altLang="zh-CN" sz="2400" dirty="0" smtClean="0">
                <a:latin typeface="Times New Roman" pitchFamily="18" charset="0"/>
              </a:rPr>
              <a:t>’</a:t>
            </a:r>
            <a:r>
              <a:rPr lang="en-US" altLang="zh-CN" sz="2400" dirty="0" smtClean="0"/>
              <a:t>;</a:t>
            </a:r>
          </a:p>
          <a:p>
            <a:pPr eaLnBrk="1" hangingPunct="1">
              <a:lnSpc>
                <a:spcPct val="80000"/>
              </a:lnSpc>
              <a:buFont typeface="Wingdings" pitchFamily="2" charset="2"/>
              <a:buNone/>
            </a:pPr>
            <a:endParaRPr lang="en-US" altLang="zh-CN" sz="2400" dirty="0" smtClean="0"/>
          </a:p>
          <a:p>
            <a:pPr eaLnBrk="1" hangingPunct="1">
              <a:lnSpc>
                <a:spcPct val="80000"/>
              </a:lnSpc>
              <a:buFont typeface="Wingdings" pitchFamily="2" charset="2"/>
              <a:buNone/>
            </a:pPr>
            <a:r>
              <a:rPr lang="en-US" altLang="zh-CN" sz="2400" dirty="0" smtClean="0"/>
              <a:t>3</a:t>
            </a:r>
            <a:r>
              <a:rPr lang="zh-CN" altLang="en-US" sz="2400" dirty="0" smtClean="0"/>
              <a:t>、删去多个元组</a:t>
            </a:r>
          </a:p>
          <a:p>
            <a:pPr eaLnBrk="1" hangingPunct="1">
              <a:lnSpc>
                <a:spcPct val="80000"/>
              </a:lnSpc>
              <a:buFont typeface="Wingdings" pitchFamily="2" charset="2"/>
              <a:buNone/>
            </a:pPr>
            <a:r>
              <a:rPr lang="zh-CN" altLang="en-US" sz="2400" dirty="0" smtClean="0"/>
              <a:t>例①</a:t>
            </a:r>
          </a:p>
          <a:p>
            <a:pPr eaLnBrk="1" hangingPunct="1">
              <a:lnSpc>
                <a:spcPct val="80000"/>
              </a:lnSpc>
              <a:buFont typeface="Wingdings" pitchFamily="2" charset="2"/>
              <a:buNone/>
            </a:pPr>
            <a:r>
              <a:rPr lang="en-US" altLang="zh-CN" sz="2400" dirty="0" smtClean="0"/>
              <a:t>delete </a:t>
            </a:r>
          </a:p>
          <a:p>
            <a:pPr eaLnBrk="1" hangingPunct="1">
              <a:lnSpc>
                <a:spcPct val="80000"/>
              </a:lnSpc>
              <a:buFont typeface="Wingdings" pitchFamily="2" charset="2"/>
              <a:buNone/>
            </a:pPr>
            <a:r>
              <a:rPr lang="en-US" altLang="zh-CN" sz="2400" dirty="0" smtClean="0"/>
              <a:t>from sc</a:t>
            </a:r>
          </a:p>
          <a:p>
            <a:pPr eaLnBrk="1" hangingPunct="1">
              <a:lnSpc>
                <a:spcPct val="80000"/>
              </a:lnSpc>
              <a:buFont typeface="Wingdings" pitchFamily="2" charset="2"/>
              <a:buNone/>
            </a:pPr>
            <a:r>
              <a:rPr lang="en-US" altLang="zh-CN" sz="2400" dirty="0" smtClean="0"/>
              <a:t>where </a:t>
            </a:r>
            <a:r>
              <a:rPr lang="en-US" altLang="zh-CN" sz="2400" dirty="0" err="1" smtClean="0"/>
              <a:t>sno</a:t>
            </a:r>
            <a:r>
              <a:rPr lang="en-US" altLang="zh-CN" sz="2400" dirty="0" smtClean="0"/>
              <a:t> =</a:t>
            </a:r>
            <a:r>
              <a:rPr lang="en-US" altLang="zh-CN" sz="2400" dirty="0" smtClean="0">
                <a:latin typeface="Times New Roman" pitchFamily="18" charset="0"/>
              </a:rPr>
              <a:t>’</a:t>
            </a:r>
            <a:r>
              <a:rPr lang="en-US" altLang="zh-CN" sz="2400" dirty="0" smtClean="0"/>
              <a:t>9620</a:t>
            </a:r>
            <a:r>
              <a:rPr lang="en-US" altLang="zh-CN" sz="2400" dirty="0" smtClean="0">
                <a:latin typeface="Times New Roman" pitchFamily="18" charset="0"/>
              </a:rPr>
              <a:t>’</a:t>
            </a:r>
            <a:r>
              <a:rPr lang="zh-CN" altLang="en-US" sz="2400" dirty="0" smtClean="0"/>
              <a:t>；（一学生选多门课）</a:t>
            </a:r>
          </a:p>
        </p:txBody>
      </p:sp>
      <p:sp>
        <p:nvSpPr>
          <p:cNvPr id="4" name="灯片编号占位符 3"/>
          <p:cNvSpPr>
            <a:spLocks noGrp="1"/>
          </p:cNvSpPr>
          <p:nvPr>
            <p:ph type="sldNum" sz="quarter" idx="12"/>
          </p:nvPr>
        </p:nvSpPr>
        <p:spPr/>
        <p:txBody>
          <a:bodyPr/>
          <a:lstStyle/>
          <a:p>
            <a:pPr>
              <a:defRPr/>
            </a:pPr>
            <a:fld id="{1F7D190F-A299-4FC3-87D3-E68DCDBB1793}" type="slidenum">
              <a:rPr lang="en-US" altLang="zh-CN" smtClean="0"/>
              <a:pPr>
                <a:defRPr/>
              </a:pPr>
              <a:t>100</a:t>
            </a:fld>
            <a:endParaRPr lang="en-US" altLang="zh-CN"/>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4"/>
          <p:cNvSpPr>
            <a:spLocks noGrp="1" noChangeArrowheads="1"/>
          </p:cNvSpPr>
          <p:nvPr>
            <p:ph idx="1"/>
          </p:nvPr>
        </p:nvSpPr>
        <p:spPr>
          <a:xfrm>
            <a:off x="250825" y="188913"/>
            <a:ext cx="8642350" cy="6480175"/>
          </a:xfrm>
        </p:spPr>
        <p:txBody>
          <a:bodyPr/>
          <a:lstStyle/>
          <a:p>
            <a:pPr eaLnBrk="1" hangingPunct="1">
              <a:lnSpc>
                <a:spcPct val="120000"/>
              </a:lnSpc>
              <a:buFont typeface="Wingdings" pitchFamily="2" charset="2"/>
              <a:buNone/>
            </a:pPr>
            <a:r>
              <a:rPr lang="zh-CN" altLang="en-US" sz="2400" smtClean="0"/>
              <a:t>例②</a:t>
            </a:r>
          </a:p>
          <a:p>
            <a:pPr eaLnBrk="1" hangingPunct="1">
              <a:lnSpc>
                <a:spcPct val="120000"/>
              </a:lnSpc>
              <a:buFont typeface="Wingdings" pitchFamily="2" charset="2"/>
              <a:buNone/>
            </a:pPr>
            <a:r>
              <a:rPr lang="en-US" altLang="zh-CN" sz="2400" smtClean="0"/>
              <a:t>delete  </a:t>
            </a:r>
          </a:p>
          <a:p>
            <a:pPr eaLnBrk="1" hangingPunct="1">
              <a:lnSpc>
                <a:spcPct val="120000"/>
              </a:lnSpc>
              <a:buFont typeface="Wingdings" pitchFamily="2" charset="2"/>
              <a:buNone/>
            </a:pPr>
            <a:r>
              <a:rPr lang="en-US" altLang="zh-CN" sz="2400" smtClean="0"/>
              <a:t>from sc  </a:t>
            </a:r>
            <a:r>
              <a:rPr lang="zh-CN" altLang="en-US" sz="2400" smtClean="0"/>
              <a:t>删去所有选课元组</a:t>
            </a:r>
          </a:p>
          <a:p>
            <a:pPr eaLnBrk="1" hangingPunct="1">
              <a:lnSpc>
                <a:spcPct val="120000"/>
              </a:lnSpc>
              <a:buFont typeface="Wingdings" pitchFamily="2" charset="2"/>
              <a:buNone/>
            </a:pPr>
            <a:endParaRPr lang="zh-CN" altLang="en-US" sz="2400" smtClean="0"/>
          </a:p>
          <a:p>
            <a:pPr eaLnBrk="1" hangingPunct="1">
              <a:lnSpc>
                <a:spcPct val="120000"/>
              </a:lnSpc>
              <a:buFont typeface="Wingdings" pitchFamily="2" charset="2"/>
              <a:buNone/>
            </a:pPr>
            <a:r>
              <a:rPr lang="en-US" altLang="zh-CN" sz="2400" smtClean="0"/>
              <a:t>4</a:t>
            </a:r>
            <a:r>
              <a:rPr lang="zh-CN" altLang="en-US" sz="2400" smtClean="0"/>
              <a:t>、带子查询删除</a:t>
            </a:r>
          </a:p>
          <a:p>
            <a:pPr eaLnBrk="1" hangingPunct="1">
              <a:lnSpc>
                <a:spcPct val="120000"/>
              </a:lnSpc>
              <a:buFont typeface="Wingdings" pitchFamily="2" charset="2"/>
              <a:buNone/>
            </a:pPr>
            <a:r>
              <a:rPr lang="zh-CN" altLang="en-US" sz="2400" smtClean="0"/>
              <a:t>例：删去计算机系所有学生选课记录</a:t>
            </a:r>
          </a:p>
          <a:p>
            <a:pPr eaLnBrk="1" hangingPunct="1">
              <a:lnSpc>
                <a:spcPct val="120000"/>
              </a:lnSpc>
              <a:buFont typeface="Wingdings" pitchFamily="2" charset="2"/>
              <a:buNone/>
            </a:pPr>
            <a:r>
              <a:rPr lang="en-US" altLang="zh-CN" sz="2400" smtClean="0"/>
              <a:t>delete                    </a:t>
            </a:r>
          </a:p>
          <a:p>
            <a:pPr eaLnBrk="1" hangingPunct="1">
              <a:lnSpc>
                <a:spcPct val="120000"/>
              </a:lnSpc>
              <a:buFont typeface="Wingdings" pitchFamily="2" charset="2"/>
              <a:buNone/>
            </a:pPr>
            <a:r>
              <a:rPr lang="en-US" altLang="zh-CN" sz="2400" smtClean="0"/>
              <a:t>from </a:t>
            </a:r>
            <a:r>
              <a:rPr lang="en-US" altLang="zh-CN" sz="2400" smtClean="0">
                <a:solidFill>
                  <a:srgbClr val="FF0000"/>
                </a:solidFill>
              </a:rPr>
              <a:t>sc</a:t>
            </a:r>
            <a:r>
              <a:rPr lang="en-US" altLang="zh-CN" sz="2400" smtClean="0"/>
              <a:t>                   </a:t>
            </a:r>
          </a:p>
          <a:p>
            <a:pPr eaLnBrk="1" hangingPunct="1">
              <a:lnSpc>
                <a:spcPct val="120000"/>
              </a:lnSpc>
              <a:buFont typeface="Wingdings" pitchFamily="2" charset="2"/>
              <a:buNone/>
            </a:pPr>
            <a:r>
              <a:rPr lang="en-US" altLang="zh-CN" sz="2400" smtClean="0"/>
              <a:t>where </a:t>
            </a:r>
            <a:r>
              <a:rPr lang="en-US" altLang="zh-CN" sz="2400" smtClean="0">
                <a:latin typeface="Times New Roman" pitchFamily="18" charset="0"/>
              </a:rPr>
              <a:t>‘</a:t>
            </a:r>
            <a:r>
              <a:rPr lang="zh-CN" altLang="en-US" sz="2400" smtClean="0"/>
              <a:t>计算机</a:t>
            </a:r>
            <a:r>
              <a:rPr lang="zh-CN" altLang="en-US" sz="2400" smtClean="0">
                <a:latin typeface="Times New Roman" pitchFamily="18" charset="0"/>
              </a:rPr>
              <a:t>’</a:t>
            </a:r>
            <a:r>
              <a:rPr lang="en-US" altLang="zh-CN" sz="2400" smtClean="0"/>
              <a:t>=           </a:t>
            </a:r>
          </a:p>
          <a:p>
            <a:pPr eaLnBrk="1" hangingPunct="1">
              <a:lnSpc>
                <a:spcPct val="120000"/>
              </a:lnSpc>
              <a:buFont typeface="Wingdings" pitchFamily="2" charset="2"/>
              <a:buNone/>
            </a:pPr>
            <a:r>
              <a:rPr lang="en-US" altLang="zh-CN" sz="2400" smtClean="0"/>
              <a:t>(</a:t>
            </a:r>
            <a:r>
              <a:rPr lang="en-US" altLang="zh-CN" sz="2400" smtClean="0">
                <a:solidFill>
                  <a:srgbClr val="0000FF"/>
                </a:solidFill>
              </a:rPr>
              <a:t>select sdept                 </a:t>
            </a:r>
          </a:p>
          <a:p>
            <a:pPr eaLnBrk="1" hangingPunct="1">
              <a:lnSpc>
                <a:spcPct val="120000"/>
              </a:lnSpc>
              <a:buFont typeface="Wingdings" pitchFamily="2" charset="2"/>
              <a:buNone/>
            </a:pPr>
            <a:r>
              <a:rPr lang="en-US" altLang="zh-CN" sz="2400" smtClean="0">
                <a:solidFill>
                  <a:srgbClr val="0000FF"/>
                </a:solidFill>
              </a:rPr>
              <a:t>from student                  </a:t>
            </a:r>
          </a:p>
          <a:p>
            <a:pPr eaLnBrk="1" hangingPunct="1">
              <a:lnSpc>
                <a:spcPct val="120000"/>
              </a:lnSpc>
              <a:buFont typeface="Wingdings" pitchFamily="2" charset="2"/>
              <a:buNone/>
            </a:pPr>
            <a:r>
              <a:rPr lang="en-US" altLang="zh-CN" sz="2400" smtClean="0">
                <a:solidFill>
                  <a:srgbClr val="0000FF"/>
                </a:solidFill>
              </a:rPr>
              <a:t>where student.sno=</a:t>
            </a:r>
            <a:r>
              <a:rPr lang="en-US" altLang="zh-CN" sz="2400" smtClean="0">
                <a:solidFill>
                  <a:srgbClr val="FF0000"/>
                </a:solidFill>
              </a:rPr>
              <a:t>sc</a:t>
            </a:r>
            <a:r>
              <a:rPr lang="en-US" altLang="zh-CN" sz="2400" smtClean="0">
                <a:solidFill>
                  <a:srgbClr val="0000FF"/>
                </a:solidFill>
              </a:rPr>
              <a:t>. sno</a:t>
            </a:r>
            <a:r>
              <a:rPr lang="en-US" altLang="zh-CN" sz="2400" smtClean="0"/>
              <a:t>)      </a:t>
            </a:r>
          </a:p>
        </p:txBody>
      </p:sp>
      <p:sp>
        <p:nvSpPr>
          <p:cNvPr id="93187" name="AutoShape 5"/>
          <p:cNvSpPr>
            <a:spLocks noChangeArrowheads="1"/>
          </p:cNvSpPr>
          <p:nvPr/>
        </p:nvSpPr>
        <p:spPr bwMode="auto">
          <a:xfrm>
            <a:off x="8243888" y="1052513"/>
            <a:ext cx="431800" cy="358775"/>
          </a:xfrm>
          <a:prstGeom prst="star4">
            <a:avLst>
              <a:gd name="adj" fmla="val 12500"/>
            </a:avLst>
          </a:prstGeom>
          <a:solidFill>
            <a:schemeClr val="accent1"/>
          </a:solidFill>
          <a:ln w="9525">
            <a:solidFill>
              <a:schemeClr val="tx1"/>
            </a:solidFill>
            <a:miter lim="800000"/>
            <a:headEnd/>
            <a:tailEnd/>
          </a:ln>
        </p:spPr>
        <p:txBody>
          <a:bodyPr wrap="none" anchor="ctr"/>
          <a:lstStyle/>
          <a:p>
            <a:endParaRPr lang="zh-CN" altLang="en-US"/>
          </a:p>
        </p:txBody>
      </p:sp>
      <p:sp>
        <p:nvSpPr>
          <p:cNvPr id="4" name="灯片编号占位符 3"/>
          <p:cNvSpPr>
            <a:spLocks noGrp="1"/>
          </p:cNvSpPr>
          <p:nvPr>
            <p:ph type="sldNum" sz="quarter" idx="12"/>
          </p:nvPr>
        </p:nvSpPr>
        <p:spPr/>
        <p:txBody>
          <a:bodyPr/>
          <a:lstStyle/>
          <a:p>
            <a:pPr>
              <a:defRPr/>
            </a:pPr>
            <a:fld id="{F25D8F99-598C-4096-A22B-1CF002E4BF49}" type="slidenum">
              <a:rPr lang="en-US" altLang="zh-CN" smtClean="0"/>
              <a:pPr>
                <a:defRPr/>
              </a:pPr>
              <a:t>101</a:t>
            </a:fld>
            <a:endParaRPr lang="en-US" altLang="zh-CN"/>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850"/>
            <a:ext cx="8229600" cy="491902"/>
          </a:xfrm>
        </p:spPr>
        <p:txBody>
          <a:bodyPr/>
          <a:lstStyle/>
          <a:p>
            <a:r>
              <a:rPr lang="en-US" altLang="zh-CN" sz="2800" b="1" dirty="0" smtClean="0">
                <a:solidFill>
                  <a:schemeClr val="tx1"/>
                </a:solidFill>
              </a:rPr>
              <a:t>3.2.5 </a:t>
            </a:r>
            <a:r>
              <a:rPr lang="zh-CN" altLang="en-US" sz="2800" b="1" dirty="0" smtClean="0">
                <a:solidFill>
                  <a:schemeClr val="tx1"/>
                </a:solidFill>
                <a:latin typeface="+mj-ea"/>
              </a:rPr>
              <a:t>空值的处理</a:t>
            </a:r>
            <a:endParaRPr lang="zh-CN" altLang="en-US" sz="2800" b="1" dirty="0">
              <a:solidFill>
                <a:schemeClr val="tx1"/>
              </a:solidFill>
              <a:latin typeface="+mj-ea"/>
            </a:endParaRPr>
          </a:p>
        </p:txBody>
      </p:sp>
      <p:sp>
        <p:nvSpPr>
          <p:cNvPr id="3" name="内容占位符 2"/>
          <p:cNvSpPr>
            <a:spLocks noGrp="1"/>
          </p:cNvSpPr>
          <p:nvPr>
            <p:ph idx="1"/>
          </p:nvPr>
        </p:nvSpPr>
        <p:spPr>
          <a:xfrm>
            <a:off x="457200" y="1340769"/>
            <a:ext cx="8229600" cy="4983832"/>
          </a:xfrm>
        </p:spPr>
        <p:txBody>
          <a:bodyPr/>
          <a:lstStyle/>
          <a:p>
            <a:r>
              <a:rPr lang="zh-CN" altLang="en-US" dirty="0" smtClean="0"/>
              <a:t>空值（</a:t>
            </a:r>
            <a:r>
              <a:rPr lang="en-US" altLang="zh-CN" dirty="0" smtClean="0"/>
              <a:t>NULL</a:t>
            </a:r>
            <a:r>
              <a:rPr lang="zh-CN" altLang="en-US" dirty="0" smtClean="0"/>
              <a:t>）表示不知道、不存在、没有意义。</a:t>
            </a:r>
            <a:endParaRPr lang="en-US" altLang="zh-CN" dirty="0" smtClean="0"/>
          </a:p>
          <a:p>
            <a:r>
              <a:rPr lang="zh-CN" altLang="en-US" dirty="0" smtClean="0"/>
              <a:t>空值含有不确定性（甚至有时被认为是没有数据类型的值）。</a:t>
            </a:r>
            <a:endParaRPr lang="en-US" altLang="zh-CN" dirty="0" smtClean="0"/>
          </a:p>
          <a:p>
            <a:r>
              <a:rPr lang="zh-CN" altLang="en-US" dirty="0" smtClean="0"/>
              <a:t>空值的算数、比较、逻辑运算</a:t>
            </a:r>
            <a:endParaRPr lang="en-US" altLang="zh-CN" dirty="0" smtClean="0"/>
          </a:p>
          <a:p>
            <a:pPr marL="0" indent="0">
              <a:buNone/>
            </a:pPr>
            <a:r>
              <a:rPr lang="zh-CN" altLang="en-US" dirty="0" smtClean="0"/>
              <a:t>     空值与另一个非空值的算数运算结果为空值；</a:t>
            </a:r>
            <a:endParaRPr lang="en-US" altLang="zh-CN" dirty="0" smtClean="0"/>
          </a:p>
          <a:p>
            <a:pPr marL="542925" indent="0">
              <a:buNone/>
            </a:pPr>
            <a:r>
              <a:rPr lang="zh-CN" altLang="en-US" dirty="0" smtClean="0"/>
              <a:t>空值的比较运算的结果为</a:t>
            </a:r>
            <a:r>
              <a:rPr lang="en-US" altLang="zh-CN" dirty="0" smtClean="0"/>
              <a:t>UNKNOWN</a:t>
            </a:r>
            <a:r>
              <a:rPr lang="zh-CN" altLang="en-US" dirty="0" smtClean="0"/>
              <a:t>，这将传统的二值逻辑（</a:t>
            </a:r>
            <a:r>
              <a:rPr lang="en-US" altLang="zh-CN" dirty="0" smtClean="0"/>
              <a:t>TRUE, FALSE</a:t>
            </a:r>
            <a:r>
              <a:rPr lang="zh-CN" altLang="en-US" dirty="0" smtClean="0"/>
              <a:t>）扩展为三值逻辑（</a:t>
            </a:r>
            <a:r>
              <a:rPr lang="en-US" altLang="zh-CN" dirty="0" smtClean="0"/>
              <a:t>T, F, U</a:t>
            </a:r>
            <a:r>
              <a:rPr lang="zh-CN" altLang="en-US" dirty="0" smtClean="0"/>
              <a:t>）；</a:t>
            </a:r>
            <a:endParaRPr lang="en-US" altLang="zh-CN" dirty="0" smtClean="0"/>
          </a:p>
          <a:p>
            <a:pPr marL="0" indent="0">
              <a:buNone/>
            </a:pPr>
            <a:r>
              <a:rPr lang="zh-CN" altLang="en-US" dirty="0" smtClean="0"/>
              <a:t>     空值的逻辑运算？</a:t>
            </a:r>
            <a:endParaRPr lang="zh-CN" altLang="en-US" dirty="0"/>
          </a:p>
        </p:txBody>
      </p:sp>
      <p:sp>
        <p:nvSpPr>
          <p:cNvPr id="4" name="灯片编号占位符 3"/>
          <p:cNvSpPr>
            <a:spLocks noGrp="1"/>
          </p:cNvSpPr>
          <p:nvPr>
            <p:ph type="sldNum" sz="quarter" idx="12"/>
          </p:nvPr>
        </p:nvSpPr>
        <p:spPr/>
        <p:txBody>
          <a:bodyPr/>
          <a:lstStyle/>
          <a:p>
            <a:pPr>
              <a:defRPr/>
            </a:pPr>
            <a:fld id="{528AF151-3A7E-497E-82D4-A5C2A7624A47}" type="slidenum">
              <a:rPr lang="en-US" altLang="zh-CN" smtClean="0"/>
              <a:pPr>
                <a:defRPr/>
              </a:pPr>
              <a:t>102</a:t>
            </a:fld>
            <a:endParaRPr lang="en-US" altLang="zh-CN"/>
          </a:p>
        </p:txBody>
      </p:sp>
    </p:spTree>
    <p:extLst>
      <p:ext uri="{BB962C8B-B14F-4D97-AF65-F5344CB8AC3E}">
        <p14:creationId xmlns:p14="http://schemas.microsoft.com/office/powerpoint/2010/main" val="220973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850"/>
            <a:ext cx="8229600" cy="491902"/>
          </a:xfrm>
        </p:spPr>
        <p:txBody>
          <a:bodyPr/>
          <a:lstStyle/>
          <a:p>
            <a:pPr algn="ctr"/>
            <a:r>
              <a:rPr lang="zh-CN" altLang="en-US" sz="2800" dirty="0" smtClean="0"/>
              <a:t>包含空值的逻辑运算符真值表</a:t>
            </a:r>
            <a:endParaRPr lang="zh-CN" altLang="en-US" sz="2800" dirty="0"/>
          </a:p>
        </p:txBody>
      </p:sp>
      <p:graphicFrame>
        <p:nvGraphicFramePr>
          <p:cNvPr id="5" name="内容占位符 4"/>
          <p:cNvGraphicFramePr>
            <a:graphicFrameLocks noGrp="1"/>
          </p:cNvGraphicFramePr>
          <p:nvPr>
            <p:ph idx="1"/>
            <p:extLst>
              <p:ext uri="{D42A27DB-BD31-4B8C-83A1-F6EECF244321}">
                <p14:modId xmlns:p14="http://schemas.microsoft.com/office/powerpoint/2010/main" val="2052654489"/>
              </p:ext>
            </p:extLst>
          </p:nvPr>
        </p:nvGraphicFramePr>
        <p:xfrm>
          <a:off x="2154560" y="1268760"/>
          <a:ext cx="4834880" cy="3703320"/>
        </p:xfrm>
        <a:graphic>
          <a:graphicData uri="http://schemas.openxmlformats.org/drawingml/2006/table">
            <a:tbl>
              <a:tblPr firstRow="1" bandRow="1">
                <a:tableStyleId>{5C22544A-7EE6-4342-B048-85BDC9FD1C3A}</a:tableStyleId>
              </a:tblPr>
              <a:tblGrid>
                <a:gridCol w="944796">
                  <a:extLst>
                    <a:ext uri="{9D8B030D-6E8A-4147-A177-3AD203B41FA5}">
                      <a16:colId xmlns:a16="http://schemas.microsoft.com/office/drawing/2014/main" val="4210244410"/>
                    </a:ext>
                  </a:extLst>
                </a:gridCol>
                <a:gridCol w="1297796">
                  <a:extLst>
                    <a:ext uri="{9D8B030D-6E8A-4147-A177-3AD203B41FA5}">
                      <a16:colId xmlns:a16="http://schemas.microsoft.com/office/drawing/2014/main" val="2699096468"/>
                    </a:ext>
                  </a:extLst>
                </a:gridCol>
                <a:gridCol w="1347461">
                  <a:extLst>
                    <a:ext uri="{9D8B030D-6E8A-4147-A177-3AD203B41FA5}">
                      <a16:colId xmlns:a16="http://schemas.microsoft.com/office/drawing/2014/main" val="598224382"/>
                    </a:ext>
                  </a:extLst>
                </a:gridCol>
                <a:gridCol w="1244827">
                  <a:extLst>
                    <a:ext uri="{9D8B030D-6E8A-4147-A177-3AD203B41FA5}">
                      <a16:colId xmlns:a16="http://schemas.microsoft.com/office/drawing/2014/main" val="1739956510"/>
                    </a:ext>
                  </a:extLst>
                </a:gridCol>
              </a:tblGrid>
              <a:tr h="298832">
                <a:tc>
                  <a:txBody>
                    <a:bodyPr/>
                    <a:lstStyle/>
                    <a:p>
                      <a:r>
                        <a:rPr lang="en-US" altLang="zh-CN" cap="all" baseline="0" dirty="0" smtClean="0"/>
                        <a:t>X    y </a:t>
                      </a:r>
                      <a:endParaRPr lang="zh-CN" altLang="en-US" cap="all" baseline="0" dirty="0"/>
                    </a:p>
                  </a:txBody>
                  <a:tcPr/>
                </a:tc>
                <a:tc>
                  <a:txBody>
                    <a:bodyPr/>
                    <a:lstStyle/>
                    <a:p>
                      <a:r>
                        <a:rPr lang="en-US" altLang="zh-CN" cap="all" baseline="0" dirty="0" smtClean="0"/>
                        <a:t>X  and y</a:t>
                      </a:r>
                      <a:endParaRPr lang="zh-CN" altLang="en-US" cap="all" baseline="0" dirty="0"/>
                    </a:p>
                  </a:txBody>
                  <a:tcPr/>
                </a:tc>
                <a:tc>
                  <a:txBody>
                    <a:bodyPr/>
                    <a:lstStyle/>
                    <a:p>
                      <a:r>
                        <a:rPr lang="en-US" altLang="zh-CN" cap="all" baseline="0" dirty="0" smtClean="0"/>
                        <a:t>X  or  y</a:t>
                      </a:r>
                      <a:endParaRPr lang="zh-CN" altLang="en-US" cap="all" baseline="0" dirty="0"/>
                    </a:p>
                  </a:txBody>
                  <a:tcPr/>
                </a:tc>
                <a:tc>
                  <a:txBody>
                    <a:bodyPr/>
                    <a:lstStyle/>
                    <a:p>
                      <a:r>
                        <a:rPr lang="en-US" altLang="zh-CN" cap="all" baseline="0" dirty="0" smtClean="0"/>
                        <a:t>Not    x</a:t>
                      </a:r>
                      <a:endParaRPr lang="zh-CN" altLang="en-US" cap="all" baseline="0" dirty="0"/>
                    </a:p>
                  </a:txBody>
                  <a:tcPr/>
                </a:tc>
                <a:extLst>
                  <a:ext uri="{0D108BD9-81ED-4DB2-BD59-A6C34878D82A}">
                    <a16:rowId xmlns:a16="http://schemas.microsoft.com/office/drawing/2014/main" val="2794803661"/>
                  </a:ext>
                </a:extLst>
              </a:tr>
              <a:tr h="370840">
                <a:tc>
                  <a:txBody>
                    <a:bodyPr/>
                    <a:lstStyle/>
                    <a:p>
                      <a:r>
                        <a:rPr lang="en-US" altLang="zh-CN" cap="all" baseline="0" dirty="0" smtClean="0"/>
                        <a:t>T    </a:t>
                      </a:r>
                      <a:r>
                        <a:rPr lang="en-US" altLang="zh-CN" cap="all" baseline="0" dirty="0" err="1" smtClean="0"/>
                        <a:t>T</a:t>
                      </a:r>
                      <a:endParaRPr lang="zh-CN" altLang="en-US" cap="all" baseline="0" dirty="0"/>
                    </a:p>
                  </a:txBody>
                  <a:tcPr/>
                </a:tc>
                <a:tc>
                  <a:txBody>
                    <a:bodyPr/>
                    <a:lstStyle/>
                    <a:p>
                      <a:r>
                        <a:rPr lang="en-US" altLang="zh-CN" cap="all" baseline="0" dirty="0" smtClean="0"/>
                        <a:t>T</a:t>
                      </a:r>
                      <a:endParaRPr lang="zh-CN" altLang="en-US" cap="all" baseline="0" dirty="0"/>
                    </a:p>
                  </a:txBody>
                  <a:tcPr/>
                </a:tc>
                <a:tc>
                  <a:txBody>
                    <a:bodyPr/>
                    <a:lstStyle/>
                    <a:p>
                      <a:r>
                        <a:rPr lang="en-US" altLang="zh-CN" cap="all" baseline="0" dirty="0" smtClean="0"/>
                        <a:t>T</a:t>
                      </a:r>
                      <a:endParaRPr lang="zh-CN" altLang="en-US" cap="all" baseline="0" dirty="0"/>
                    </a:p>
                  </a:txBody>
                  <a:tcPr/>
                </a:tc>
                <a:tc>
                  <a:txBody>
                    <a:bodyPr/>
                    <a:lstStyle/>
                    <a:p>
                      <a:r>
                        <a:rPr lang="en-US" altLang="zh-CN" cap="all" baseline="0" dirty="0" smtClean="0"/>
                        <a:t>F</a:t>
                      </a:r>
                      <a:endParaRPr lang="zh-CN" altLang="en-US" cap="all" baseline="0" dirty="0"/>
                    </a:p>
                  </a:txBody>
                  <a:tcPr/>
                </a:tc>
                <a:extLst>
                  <a:ext uri="{0D108BD9-81ED-4DB2-BD59-A6C34878D82A}">
                    <a16:rowId xmlns:a16="http://schemas.microsoft.com/office/drawing/2014/main" val="3715602454"/>
                  </a:ext>
                </a:extLst>
              </a:tr>
              <a:tr h="370840">
                <a:tc>
                  <a:txBody>
                    <a:bodyPr/>
                    <a:lstStyle/>
                    <a:p>
                      <a:r>
                        <a:rPr lang="en-US" altLang="zh-CN" cap="all" baseline="0" dirty="0" smtClean="0"/>
                        <a:t>T    </a:t>
                      </a:r>
                      <a:r>
                        <a:rPr lang="en-US" altLang="zh-CN" cap="all" baseline="0" dirty="0" smtClean="0">
                          <a:solidFill>
                            <a:srgbClr val="FF0000"/>
                          </a:solidFill>
                        </a:rPr>
                        <a:t>U</a:t>
                      </a:r>
                      <a:endParaRPr lang="zh-CN" altLang="en-US" cap="all" baseline="0" dirty="0">
                        <a:solidFill>
                          <a:srgbClr val="FF0000"/>
                        </a:solidFill>
                      </a:endParaRPr>
                    </a:p>
                  </a:txBody>
                  <a:tcPr/>
                </a:tc>
                <a:tc>
                  <a:txBody>
                    <a:bodyPr/>
                    <a:lstStyle/>
                    <a:p>
                      <a:r>
                        <a:rPr lang="en-US" altLang="zh-CN" cap="all" baseline="0" dirty="0" smtClean="0">
                          <a:solidFill>
                            <a:srgbClr val="FF0000"/>
                          </a:solidFill>
                        </a:rPr>
                        <a:t>U</a:t>
                      </a:r>
                      <a:endParaRPr lang="zh-CN" altLang="en-US" cap="all" baseline="0" dirty="0">
                        <a:solidFill>
                          <a:srgbClr val="FF0000"/>
                        </a:solidFill>
                      </a:endParaRPr>
                    </a:p>
                  </a:txBody>
                  <a:tcPr/>
                </a:tc>
                <a:tc>
                  <a:txBody>
                    <a:bodyPr/>
                    <a:lstStyle/>
                    <a:p>
                      <a:r>
                        <a:rPr lang="en-US" altLang="zh-CN" cap="all" baseline="0" dirty="0" smtClean="0">
                          <a:solidFill>
                            <a:srgbClr val="FF0000"/>
                          </a:solidFill>
                        </a:rPr>
                        <a:t>T</a:t>
                      </a:r>
                      <a:endParaRPr lang="zh-CN" altLang="en-US" cap="all" baseline="0" dirty="0">
                        <a:solidFill>
                          <a:srgbClr val="FF0000"/>
                        </a:solidFill>
                      </a:endParaRPr>
                    </a:p>
                  </a:txBody>
                  <a:tcPr/>
                </a:tc>
                <a:tc>
                  <a:txBody>
                    <a:bodyPr/>
                    <a:lstStyle/>
                    <a:p>
                      <a:r>
                        <a:rPr lang="en-US" altLang="zh-CN" cap="all" baseline="0" dirty="0" smtClean="0"/>
                        <a:t>F</a:t>
                      </a:r>
                      <a:endParaRPr lang="zh-CN" altLang="en-US" cap="all" baseline="0" dirty="0"/>
                    </a:p>
                  </a:txBody>
                  <a:tcPr/>
                </a:tc>
                <a:extLst>
                  <a:ext uri="{0D108BD9-81ED-4DB2-BD59-A6C34878D82A}">
                    <a16:rowId xmlns:a16="http://schemas.microsoft.com/office/drawing/2014/main" val="1563789851"/>
                  </a:ext>
                </a:extLst>
              </a:tr>
              <a:tr h="370840">
                <a:tc>
                  <a:txBody>
                    <a:bodyPr/>
                    <a:lstStyle/>
                    <a:p>
                      <a:r>
                        <a:rPr lang="en-US" altLang="zh-CN" cap="all" baseline="0" dirty="0" smtClean="0"/>
                        <a:t>T    F</a:t>
                      </a:r>
                      <a:endParaRPr lang="zh-CN" altLang="en-US" cap="all" baseline="0" dirty="0"/>
                    </a:p>
                  </a:txBody>
                  <a:tcPr/>
                </a:tc>
                <a:tc>
                  <a:txBody>
                    <a:bodyPr/>
                    <a:lstStyle/>
                    <a:p>
                      <a:r>
                        <a:rPr lang="en-US" altLang="zh-CN" cap="all" baseline="0" dirty="0" smtClean="0"/>
                        <a:t>F</a:t>
                      </a:r>
                      <a:endParaRPr lang="zh-CN" altLang="en-US" cap="all" baseline="0" dirty="0"/>
                    </a:p>
                  </a:txBody>
                  <a:tcPr/>
                </a:tc>
                <a:tc>
                  <a:txBody>
                    <a:bodyPr/>
                    <a:lstStyle/>
                    <a:p>
                      <a:r>
                        <a:rPr lang="en-US" altLang="zh-CN" cap="all" baseline="0" dirty="0" smtClean="0"/>
                        <a:t>T</a:t>
                      </a:r>
                      <a:endParaRPr lang="zh-CN" altLang="en-US" cap="all" baseline="0" dirty="0"/>
                    </a:p>
                  </a:txBody>
                  <a:tcPr/>
                </a:tc>
                <a:tc>
                  <a:txBody>
                    <a:bodyPr/>
                    <a:lstStyle/>
                    <a:p>
                      <a:r>
                        <a:rPr lang="en-US" altLang="zh-CN" cap="all" baseline="0" dirty="0" smtClean="0"/>
                        <a:t>F</a:t>
                      </a:r>
                      <a:endParaRPr lang="zh-CN" altLang="en-US" cap="all" baseline="0" dirty="0"/>
                    </a:p>
                  </a:txBody>
                  <a:tcPr/>
                </a:tc>
                <a:extLst>
                  <a:ext uri="{0D108BD9-81ED-4DB2-BD59-A6C34878D82A}">
                    <a16:rowId xmlns:a16="http://schemas.microsoft.com/office/drawing/2014/main" val="2637355661"/>
                  </a:ext>
                </a:extLst>
              </a:tr>
              <a:tr h="370840">
                <a:tc>
                  <a:txBody>
                    <a:bodyPr/>
                    <a:lstStyle/>
                    <a:p>
                      <a:r>
                        <a:rPr lang="en-US" altLang="zh-CN" cap="all" baseline="0" dirty="0" smtClean="0">
                          <a:solidFill>
                            <a:srgbClr val="FF0000"/>
                          </a:solidFill>
                        </a:rPr>
                        <a:t>U </a:t>
                      </a:r>
                      <a:r>
                        <a:rPr lang="en-US" altLang="zh-CN" cap="all" baseline="0" dirty="0" smtClean="0"/>
                        <a:t>  T</a:t>
                      </a:r>
                      <a:endParaRPr lang="zh-CN" altLang="en-US" cap="all" baseline="0" dirty="0"/>
                    </a:p>
                  </a:txBody>
                  <a:tcPr/>
                </a:tc>
                <a:tc>
                  <a:txBody>
                    <a:bodyPr/>
                    <a:lstStyle/>
                    <a:p>
                      <a:r>
                        <a:rPr lang="en-US" altLang="zh-CN" cap="all" baseline="0" dirty="0" smtClean="0">
                          <a:solidFill>
                            <a:srgbClr val="FF0000"/>
                          </a:solidFill>
                        </a:rPr>
                        <a:t>U</a:t>
                      </a:r>
                      <a:endParaRPr lang="zh-CN" altLang="en-US" cap="all" baseline="0" dirty="0">
                        <a:solidFill>
                          <a:srgbClr val="FF0000"/>
                        </a:solidFill>
                      </a:endParaRPr>
                    </a:p>
                  </a:txBody>
                  <a:tcPr/>
                </a:tc>
                <a:tc>
                  <a:txBody>
                    <a:bodyPr/>
                    <a:lstStyle/>
                    <a:p>
                      <a:r>
                        <a:rPr lang="en-US" altLang="zh-CN" cap="all" baseline="0" dirty="0" smtClean="0">
                          <a:solidFill>
                            <a:srgbClr val="FF0000"/>
                          </a:solidFill>
                        </a:rPr>
                        <a:t>T</a:t>
                      </a:r>
                      <a:endParaRPr lang="zh-CN" altLang="en-US" cap="all" baseline="0" dirty="0">
                        <a:solidFill>
                          <a:srgbClr val="FF0000"/>
                        </a:solidFill>
                      </a:endParaRPr>
                    </a:p>
                  </a:txBody>
                  <a:tcPr/>
                </a:tc>
                <a:tc>
                  <a:txBody>
                    <a:bodyPr/>
                    <a:lstStyle/>
                    <a:p>
                      <a:r>
                        <a:rPr lang="en-US" altLang="zh-CN" cap="all" baseline="0" dirty="0" smtClean="0"/>
                        <a:t>U</a:t>
                      </a:r>
                      <a:endParaRPr lang="zh-CN" altLang="en-US" cap="all" baseline="0" dirty="0"/>
                    </a:p>
                  </a:txBody>
                  <a:tcPr/>
                </a:tc>
                <a:extLst>
                  <a:ext uri="{0D108BD9-81ED-4DB2-BD59-A6C34878D82A}">
                    <a16:rowId xmlns:a16="http://schemas.microsoft.com/office/drawing/2014/main" val="2338500800"/>
                  </a:ext>
                </a:extLst>
              </a:tr>
              <a:tr h="370840">
                <a:tc>
                  <a:txBody>
                    <a:bodyPr/>
                    <a:lstStyle/>
                    <a:p>
                      <a:r>
                        <a:rPr lang="en-US" altLang="zh-CN" cap="all" baseline="0" dirty="0" smtClean="0"/>
                        <a:t>U   </a:t>
                      </a:r>
                      <a:r>
                        <a:rPr lang="en-US" altLang="zh-CN" cap="all" baseline="0" dirty="0" err="1" smtClean="0"/>
                        <a:t>U</a:t>
                      </a:r>
                      <a:endParaRPr lang="zh-CN" altLang="en-US" cap="all" baseline="0" dirty="0"/>
                    </a:p>
                  </a:txBody>
                  <a:tcPr/>
                </a:tc>
                <a:tc>
                  <a:txBody>
                    <a:bodyPr/>
                    <a:lstStyle/>
                    <a:p>
                      <a:r>
                        <a:rPr lang="en-US" altLang="zh-CN" cap="all" baseline="0" dirty="0" smtClean="0"/>
                        <a:t>U</a:t>
                      </a:r>
                      <a:endParaRPr lang="zh-CN" altLang="en-US" cap="all" baseline="0" dirty="0"/>
                    </a:p>
                  </a:txBody>
                  <a:tcPr/>
                </a:tc>
                <a:tc>
                  <a:txBody>
                    <a:bodyPr/>
                    <a:lstStyle/>
                    <a:p>
                      <a:r>
                        <a:rPr lang="en-US" altLang="zh-CN" cap="all" baseline="0" dirty="0" smtClean="0"/>
                        <a:t>U</a:t>
                      </a:r>
                      <a:endParaRPr lang="zh-CN" altLang="en-US" cap="all" baseline="0" dirty="0"/>
                    </a:p>
                  </a:txBody>
                  <a:tcPr/>
                </a:tc>
                <a:tc>
                  <a:txBody>
                    <a:bodyPr/>
                    <a:lstStyle/>
                    <a:p>
                      <a:r>
                        <a:rPr lang="en-US" altLang="zh-CN" cap="all" baseline="0" dirty="0" smtClean="0"/>
                        <a:t>U</a:t>
                      </a:r>
                      <a:endParaRPr lang="zh-CN" altLang="en-US" cap="all" baseline="0" dirty="0"/>
                    </a:p>
                  </a:txBody>
                  <a:tcPr/>
                </a:tc>
                <a:extLst>
                  <a:ext uri="{0D108BD9-81ED-4DB2-BD59-A6C34878D82A}">
                    <a16:rowId xmlns:a16="http://schemas.microsoft.com/office/drawing/2014/main" val="616937086"/>
                  </a:ext>
                </a:extLst>
              </a:tr>
              <a:tr h="370840">
                <a:tc>
                  <a:txBody>
                    <a:bodyPr/>
                    <a:lstStyle/>
                    <a:p>
                      <a:r>
                        <a:rPr lang="en-US" altLang="zh-CN" cap="all" baseline="0" dirty="0" smtClean="0">
                          <a:solidFill>
                            <a:srgbClr val="FF0000"/>
                          </a:solidFill>
                        </a:rPr>
                        <a:t>U</a:t>
                      </a:r>
                      <a:r>
                        <a:rPr lang="en-US" altLang="zh-CN" cap="all" baseline="0" dirty="0" smtClean="0"/>
                        <a:t>    F</a:t>
                      </a:r>
                      <a:endParaRPr lang="zh-CN" altLang="en-US" cap="all" baseline="0" dirty="0"/>
                    </a:p>
                  </a:txBody>
                  <a:tcPr/>
                </a:tc>
                <a:tc>
                  <a:txBody>
                    <a:bodyPr/>
                    <a:lstStyle/>
                    <a:p>
                      <a:r>
                        <a:rPr lang="en-US" altLang="zh-CN" cap="all" baseline="0" dirty="0" smtClean="0">
                          <a:solidFill>
                            <a:srgbClr val="FF0000"/>
                          </a:solidFill>
                        </a:rPr>
                        <a:t>F</a:t>
                      </a:r>
                      <a:endParaRPr lang="zh-CN" altLang="en-US" cap="all" baseline="0" dirty="0">
                        <a:solidFill>
                          <a:srgbClr val="FF0000"/>
                        </a:solidFill>
                      </a:endParaRPr>
                    </a:p>
                  </a:txBody>
                  <a:tcPr/>
                </a:tc>
                <a:tc>
                  <a:txBody>
                    <a:bodyPr/>
                    <a:lstStyle/>
                    <a:p>
                      <a:r>
                        <a:rPr lang="en-US" altLang="zh-CN" cap="all" baseline="0" dirty="0" smtClean="0">
                          <a:solidFill>
                            <a:srgbClr val="FF0000"/>
                          </a:solidFill>
                        </a:rPr>
                        <a:t>U</a:t>
                      </a:r>
                      <a:endParaRPr lang="zh-CN" altLang="en-US" cap="all" baseline="0" dirty="0">
                        <a:solidFill>
                          <a:srgbClr val="FF0000"/>
                        </a:solidFill>
                      </a:endParaRPr>
                    </a:p>
                  </a:txBody>
                  <a:tcPr/>
                </a:tc>
                <a:tc>
                  <a:txBody>
                    <a:bodyPr/>
                    <a:lstStyle/>
                    <a:p>
                      <a:r>
                        <a:rPr lang="en-US" altLang="zh-CN" cap="all" baseline="0" dirty="0" smtClean="0"/>
                        <a:t>U</a:t>
                      </a:r>
                      <a:endParaRPr lang="zh-CN" altLang="en-US" cap="all" baseline="0" dirty="0"/>
                    </a:p>
                  </a:txBody>
                  <a:tcPr/>
                </a:tc>
                <a:extLst>
                  <a:ext uri="{0D108BD9-81ED-4DB2-BD59-A6C34878D82A}">
                    <a16:rowId xmlns:a16="http://schemas.microsoft.com/office/drawing/2014/main" val="2894027059"/>
                  </a:ext>
                </a:extLst>
              </a:tr>
              <a:tr h="370840">
                <a:tc>
                  <a:txBody>
                    <a:bodyPr/>
                    <a:lstStyle/>
                    <a:p>
                      <a:r>
                        <a:rPr lang="en-US" altLang="zh-CN" cap="all" baseline="0" dirty="0" smtClean="0"/>
                        <a:t>F    T</a:t>
                      </a:r>
                      <a:endParaRPr lang="zh-CN" altLang="en-US" cap="all" baseline="0" dirty="0"/>
                    </a:p>
                  </a:txBody>
                  <a:tcPr/>
                </a:tc>
                <a:tc>
                  <a:txBody>
                    <a:bodyPr/>
                    <a:lstStyle/>
                    <a:p>
                      <a:r>
                        <a:rPr lang="en-US" altLang="zh-CN" cap="all" baseline="0" dirty="0" smtClean="0"/>
                        <a:t>F</a:t>
                      </a:r>
                      <a:endParaRPr lang="zh-CN" altLang="en-US" cap="all" baseline="0" dirty="0"/>
                    </a:p>
                  </a:txBody>
                  <a:tcPr/>
                </a:tc>
                <a:tc>
                  <a:txBody>
                    <a:bodyPr/>
                    <a:lstStyle/>
                    <a:p>
                      <a:r>
                        <a:rPr lang="en-US" altLang="zh-CN" cap="all" baseline="0" dirty="0" smtClean="0"/>
                        <a:t>T</a:t>
                      </a:r>
                      <a:endParaRPr lang="zh-CN" altLang="en-US" cap="all" baseline="0" dirty="0"/>
                    </a:p>
                  </a:txBody>
                  <a:tcPr/>
                </a:tc>
                <a:tc>
                  <a:txBody>
                    <a:bodyPr/>
                    <a:lstStyle/>
                    <a:p>
                      <a:r>
                        <a:rPr lang="en-US" altLang="zh-CN" cap="all" baseline="0" dirty="0" smtClean="0"/>
                        <a:t>T</a:t>
                      </a:r>
                      <a:endParaRPr lang="zh-CN" altLang="en-US" cap="all" baseline="0" dirty="0"/>
                    </a:p>
                  </a:txBody>
                  <a:tcPr/>
                </a:tc>
                <a:extLst>
                  <a:ext uri="{0D108BD9-81ED-4DB2-BD59-A6C34878D82A}">
                    <a16:rowId xmlns:a16="http://schemas.microsoft.com/office/drawing/2014/main" val="4244777169"/>
                  </a:ext>
                </a:extLst>
              </a:tr>
              <a:tr h="370840">
                <a:tc>
                  <a:txBody>
                    <a:bodyPr/>
                    <a:lstStyle/>
                    <a:p>
                      <a:r>
                        <a:rPr lang="en-US" altLang="zh-CN" cap="all" baseline="0" dirty="0" smtClean="0"/>
                        <a:t>F    </a:t>
                      </a:r>
                      <a:r>
                        <a:rPr lang="en-US" altLang="zh-CN" cap="all" baseline="0" dirty="0" smtClean="0">
                          <a:solidFill>
                            <a:srgbClr val="FF0000"/>
                          </a:solidFill>
                        </a:rPr>
                        <a:t>U</a:t>
                      </a:r>
                      <a:endParaRPr lang="zh-CN" altLang="en-US" cap="all" baseline="0" dirty="0">
                        <a:solidFill>
                          <a:srgbClr val="FF0000"/>
                        </a:solidFill>
                      </a:endParaRPr>
                    </a:p>
                  </a:txBody>
                  <a:tcPr/>
                </a:tc>
                <a:tc>
                  <a:txBody>
                    <a:bodyPr/>
                    <a:lstStyle/>
                    <a:p>
                      <a:r>
                        <a:rPr lang="en-US" altLang="zh-CN" cap="all" baseline="0" dirty="0" smtClean="0"/>
                        <a:t>F</a:t>
                      </a:r>
                      <a:endParaRPr lang="zh-CN" altLang="en-US" cap="all" baseline="0" dirty="0"/>
                    </a:p>
                  </a:txBody>
                  <a:tcPr/>
                </a:tc>
                <a:tc>
                  <a:txBody>
                    <a:bodyPr/>
                    <a:lstStyle/>
                    <a:p>
                      <a:r>
                        <a:rPr lang="en-US" altLang="zh-CN" cap="all" baseline="0" dirty="0" smtClean="0">
                          <a:solidFill>
                            <a:srgbClr val="FF0000"/>
                          </a:solidFill>
                        </a:rPr>
                        <a:t>U</a:t>
                      </a:r>
                      <a:endParaRPr lang="zh-CN" altLang="en-US" cap="all" baseline="0" dirty="0">
                        <a:solidFill>
                          <a:srgbClr val="FF0000"/>
                        </a:solidFill>
                      </a:endParaRPr>
                    </a:p>
                  </a:txBody>
                  <a:tcPr/>
                </a:tc>
                <a:tc>
                  <a:txBody>
                    <a:bodyPr/>
                    <a:lstStyle/>
                    <a:p>
                      <a:r>
                        <a:rPr lang="en-US" altLang="zh-CN" cap="all" baseline="0" dirty="0" smtClean="0"/>
                        <a:t>T</a:t>
                      </a:r>
                      <a:endParaRPr lang="zh-CN" altLang="en-US" cap="all" baseline="0" dirty="0"/>
                    </a:p>
                  </a:txBody>
                  <a:tcPr/>
                </a:tc>
                <a:extLst>
                  <a:ext uri="{0D108BD9-81ED-4DB2-BD59-A6C34878D82A}">
                    <a16:rowId xmlns:a16="http://schemas.microsoft.com/office/drawing/2014/main" val="4094218289"/>
                  </a:ext>
                </a:extLst>
              </a:tr>
              <a:tr h="370840">
                <a:tc>
                  <a:txBody>
                    <a:bodyPr/>
                    <a:lstStyle/>
                    <a:p>
                      <a:r>
                        <a:rPr lang="en-US" altLang="zh-CN" cap="all" baseline="0" dirty="0" smtClean="0"/>
                        <a:t>F    </a:t>
                      </a:r>
                      <a:r>
                        <a:rPr lang="en-US" altLang="zh-CN" cap="all" baseline="0" dirty="0" err="1" smtClean="0"/>
                        <a:t>F</a:t>
                      </a:r>
                      <a:endParaRPr lang="zh-CN" altLang="en-US" cap="all" baseline="0" dirty="0"/>
                    </a:p>
                  </a:txBody>
                  <a:tcPr/>
                </a:tc>
                <a:tc>
                  <a:txBody>
                    <a:bodyPr/>
                    <a:lstStyle/>
                    <a:p>
                      <a:r>
                        <a:rPr lang="en-US" altLang="zh-CN" cap="all" baseline="0" dirty="0" smtClean="0"/>
                        <a:t>F</a:t>
                      </a:r>
                      <a:endParaRPr lang="zh-CN" altLang="en-US" cap="all" baseline="0" dirty="0"/>
                    </a:p>
                  </a:txBody>
                  <a:tcPr/>
                </a:tc>
                <a:tc>
                  <a:txBody>
                    <a:bodyPr/>
                    <a:lstStyle/>
                    <a:p>
                      <a:r>
                        <a:rPr lang="en-US" altLang="zh-CN" cap="all" baseline="0" dirty="0" smtClean="0"/>
                        <a:t>F</a:t>
                      </a:r>
                      <a:endParaRPr lang="zh-CN" altLang="en-US" cap="all" baseline="0" dirty="0"/>
                    </a:p>
                  </a:txBody>
                  <a:tcPr/>
                </a:tc>
                <a:tc>
                  <a:txBody>
                    <a:bodyPr/>
                    <a:lstStyle/>
                    <a:p>
                      <a:r>
                        <a:rPr lang="en-US" altLang="zh-CN" cap="all" baseline="0" dirty="0" smtClean="0"/>
                        <a:t>T</a:t>
                      </a:r>
                      <a:endParaRPr lang="zh-CN" altLang="en-US" cap="all" baseline="0" dirty="0"/>
                    </a:p>
                  </a:txBody>
                  <a:tcPr/>
                </a:tc>
                <a:extLst>
                  <a:ext uri="{0D108BD9-81ED-4DB2-BD59-A6C34878D82A}">
                    <a16:rowId xmlns:a16="http://schemas.microsoft.com/office/drawing/2014/main" val="2027487474"/>
                  </a:ext>
                </a:extLst>
              </a:tr>
            </a:tbl>
          </a:graphicData>
        </a:graphic>
      </p:graphicFrame>
      <p:sp>
        <p:nvSpPr>
          <p:cNvPr id="4" name="灯片编号占位符 3"/>
          <p:cNvSpPr>
            <a:spLocks noGrp="1"/>
          </p:cNvSpPr>
          <p:nvPr>
            <p:ph type="sldNum" sz="quarter" idx="12"/>
          </p:nvPr>
        </p:nvSpPr>
        <p:spPr/>
        <p:txBody>
          <a:bodyPr/>
          <a:lstStyle/>
          <a:p>
            <a:pPr>
              <a:defRPr/>
            </a:pPr>
            <a:fld id="{528AF151-3A7E-497E-82D4-A5C2A7624A47}" type="slidenum">
              <a:rPr lang="en-US" altLang="zh-CN" smtClean="0"/>
              <a:pPr>
                <a:defRPr/>
              </a:pPr>
              <a:t>103</a:t>
            </a:fld>
            <a:endParaRPr lang="en-US" altLang="zh-CN"/>
          </a:p>
        </p:txBody>
      </p:sp>
    </p:spTree>
    <p:extLst>
      <p:ext uri="{BB962C8B-B14F-4D97-AF65-F5344CB8AC3E}">
        <p14:creationId xmlns:p14="http://schemas.microsoft.com/office/powerpoint/2010/main" val="326860753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3"/>
          <p:cNvSpPr>
            <a:spLocks noGrp="1" noChangeArrowheads="1"/>
          </p:cNvSpPr>
          <p:nvPr>
            <p:ph type="title"/>
          </p:nvPr>
        </p:nvSpPr>
        <p:spPr>
          <a:xfrm>
            <a:off x="250825" y="592138"/>
            <a:ext cx="8162925" cy="519112"/>
          </a:xfrm>
        </p:spPr>
        <p:txBody>
          <a:bodyPr/>
          <a:lstStyle/>
          <a:p>
            <a:pPr eaLnBrk="1" hangingPunct="1"/>
            <a:r>
              <a:rPr lang="en-US" altLang="zh-CN" sz="2800" b="1" dirty="0" smtClean="0">
                <a:solidFill>
                  <a:schemeClr val="tx1"/>
                </a:solidFill>
              </a:rPr>
              <a:t>3.2.6  </a:t>
            </a:r>
            <a:r>
              <a:rPr lang="zh-CN" altLang="en-US" sz="2800" b="1" dirty="0" smtClean="0">
                <a:solidFill>
                  <a:schemeClr val="tx1"/>
                </a:solidFill>
              </a:rPr>
              <a:t>视图定义与操作</a:t>
            </a:r>
          </a:p>
        </p:txBody>
      </p:sp>
      <p:sp>
        <p:nvSpPr>
          <p:cNvPr id="94211" name="Rectangle 4"/>
          <p:cNvSpPr>
            <a:spLocks noGrp="1" noChangeArrowheads="1"/>
          </p:cNvSpPr>
          <p:nvPr>
            <p:ph idx="1"/>
          </p:nvPr>
        </p:nvSpPr>
        <p:spPr>
          <a:xfrm>
            <a:off x="179388" y="1168400"/>
            <a:ext cx="8785225" cy="5903913"/>
          </a:xfrm>
        </p:spPr>
        <p:txBody>
          <a:bodyPr/>
          <a:lstStyle/>
          <a:p>
            <a:pPr marL="0" indent="0" eaLnBrk="1" hangingPunct="1">
              <a:lnSpc>
                <a:spcPct val="110000"/>
              </a:lnSpc>
              <a:buFont typeface="Wingdings" pitchFamily="2" charset="2"/>
              <a:buNone/>
            </a:pPr>
            <a:r>
              <a:rPr lang="en-US" altLang="zh-CN" sz="2400" b="1" dirty="0" smtClean="0"/>
              <a:t>3.2.6.1 </a:t>
            </a:r>
            <a:r>
              <a:rPr lang="zh-CN" altLang="en-US" sz="2400" b="1" dirty="0" smtClean="0"/>
              <a:t>建立视图</a:t>
            </a:r>
          </a:p>
          <a:p>
            <a:pPr marL="0" indent="0" eaLnBrk="1" hangingPunct="1">
              <a:lnSpc>
                <a:spcPct val="110000"/>
              </a:lnSpc>
              <a:buFont typeface="Wingdings" pitchFamily="2" charset="2"/>
              <a:buNone/>
            </a:pPr>
            <a:r>
              <a:rPr lang="en-US" altLang="zh-CN" sz="2400" dirty="0" smtClean="0"/>
              <a:t>1</a:t>
            </a:r>
            <a:r>
              <a:rPr lang="zh-CN" altLang="en-US" sz="2400" dirty="0" smtClean="0"/>
              <a:t>、一般格式： </a:t>
            </a:r>
            <a:r>
              <a:rPr lang="en-US" altLang="zh-CN" sz="2400" dirty="0" smtClean="0"/>
              <a:t>create view &lt;</a:t>
            </a:r>
            <a:r>
              <a:rPr lang="zh-CN" altLang="en-US" sz="2400" dirty="0" smtClean="0"/>
              <a:t>视图名</a:t>
            </a:r>
            <a:r>
              <a:rPr lang="en-US" altLang="zh-CN" sz="2400" dirty="0" smtClean="0"/>
              <a:t>&gt;[</a:t>
            </a:r>
            <a:r>
              <a:rPr lang="zh-CN" altLang="en-US" sz="2400" dirty="0" smtClean="0"/>
              <a:t>（</a:t>
            </a:r>
            <a:r>
              <a:rPr lang="en-US" altLang="zh-CN" sz="2400" dirty="0" smtClean="0"/>
              <a:t>&lt;</a:t>
            </a:r>
            <a:r>
              <a:rPr lang="zh-CN" altLang="en-US" sz="2400" dirty="0" smtClean="0"/>
              <a:t>属性名</a:t>
            </a:r>
            <a:r>
              <a:rPr lang="en-US" altLang="zh-CN" sz="2400" dirty="0" smtClean="0"/>
              <a:t>1&gt;</a:t>
            </a:r>
            <a:r>
              <a:rPr lang="zh-CN" altLang="en-US" sz="2400" dirty="0" smtClean="0"/>
              <a:t>，</a:t>
            </a:r>
            <a:r>
              <a:rPr lang="en-US" altLang="zh-CN" sz="2400" dirty="0" smtClean="0"/>
              <a:t>[</a:t>
            </a:r>
            <a:r>
              <a:rPr lang="zh-CN" altLang="en-US" sz="2400" dirty="0" smtClean="0"/>
              <a:t>，</a:t>
            </a:r>
            <a:r>
              <a:rPr lang="en-US" altLang="zh-CN" sz="2400" dirty="0" smtClean="0"/>
              <a:t>&lt;</a:t>
            </a:r>
            <a:r>
              <a:rPr lang="zh-CN" altLang="en-US" sz="2400" dirty="0" smtClean="0"/>
              <a:t>属性名</a:t>
            </a:r>
            <a:r>
              <a:rPr lang="en-US" altLang="zh-CN" sz="2400" dirty="0" smtClean="0"/>
              <a:t>2&gt;</a:t>
            </a:r>
            <a:r>
              <a:rPr lang="zh-CN" altLang="en-US" sz="2400" dirty="0" smtClean="0"/>
              <a:t>）</a:t>
            </a:r>
            <a:r>
              <a:rPr lang="en-US" altLang="zh-CN" sz="2400" dirty="0" smtClean="0">
                <a:latin typeface="Times New Roman" pitchFamily="18" charset="0"/>
              </a:rPr>
              <a:t>……</a:t>
            </a:r>
            <a:r>
              <a:rPr lang="en-US" altLang="zh-CN" sz="2400" dirty="0" smtClean="0"/>
              <a:t>]</a:t>
            </a:r>
          </a:p>
          <a:p>
            <a:pPr marL="0" indent="0" eaLnBrk="1" hangingPunct="1">
              <a:lnSpc>
                <a:spcPct val="110000"/>
              </a:lnSpc>
              <a:buFont typeface="Wingdings" pitchFamily="2" charset="2"/>
              <a:buNone/>
            </a:pPr>
            <a:r>
              <a:rPr lang="en-US" altLang="zh-CN" sz="2400" dirty="0" smtClean="0"/>
              <a:t>as &lt;</a:t>
            </a:r>
            <a:r>
              <a:rPr lang="zh-CN" altLang="en-US" sz="2400" dirty="0" smtClean="0"/>
              <a:t>子查询</a:t>
            </a:r>
            <a:r>
              <a:rPr lang="en-US" altLang="zh-CN" sz="2400" dirty="0" smtClean="0"/>
              <a:t>&gt;</a:t>
            </a:r>
          </a:p>
          <a:p>
            <a:pPr marL="0" indent="0" eaLnBrk="1" hangingPunct="1">
              <a:lnSpc>
                <a:spcPct val="110000"/>
              </a:lnSpc>
              <a:buFont typeface="Wingdings" pitchFamily="2" charset="2"/>
              <a:buNone/>
            </a:pPr>
            <a:r>
              <a:rPr lang="en-US" altLang="zh-CN" sz="2400" dirty="0" smtClean="0"/>
              <a:t>[</a:t>
            </a:r>
            <a:r>
              <a:rPr lang="en-US" altLang="zh-CN" sz="2400" dirty="0" smtClean="0">
                <a:solidFill>
                  <a:srgbClr val="0000FF"/>
                </a:solidFill>
              </a:rPr>
              <a:t>with check option </a:t>
            </a:r>
            <a:r>
              <a:rPr lang="en-US" altLang="zh-CN" sz="2400" dirty="0" smtClean="0"/>
              <a:t>];</a:t>
            </a:r>
          </a:p>
          <a:p>
            <a:pPr marL="0" indent="0" eaLnBrk="1" hangingPunct="1">
              <a:lnSpc>
                <a:spcPct val="110000"/>
              </a:lnSpc>
              <a:buFont typeface="Wingdings" pitchFamily="2" charset="2"/>
              <a:buNone/>
            </a:pPr>
            <a:r>
              <a:rPr lang="zh-CN" altLang="en-US" sz="2400" dirty="0" smtClean="0">
                <a:solidFill>
                  <a:srgbClr val="0000FF"/>
                </a:solidFill>
              </a:rPr>
              <a:t>若选用，则此后对视图进行</a:t>
            </a:r>
            <a:r>
              <a:rPr lang="en-US" altLang="zh-CN" sz="2400" dirty="0" smtClean="0">
                <a:solidFill>
                  <a:srgbClr val="0000FF"/>
                </a:solidFill>
              </a:rPr>
              <a:t>update</a:t>
            </a:r>
            <a:r>
              <a:rPr lang="zh-CN" altLang="en-US" sz="2400" dirty="0" smtClean="0">
                <a:solidFill>
                  <a:srgbClr val="0000FF"/>
                </a:solidFill>
              </a:rPr>
              <a:t>、</a:t>
            </a:r>
            <a:r>
              <a:rPr lang="en-US" altLang="zh-CN" sz="2400" dirty="0" smtClean="0">
                <a:solidFill>
                  <a:srgbClr val="0000FF"/>
                </a:solidFill>
              </a:rPr>
              <a:t>insert </a:t>
            </a:r>
            <a:r>
              <a:rPr lang="zh-CN" altLang="en-US" sz="2400" dirty="0" smtClean="0">
                <a:solidFill>
                  <a:srgbClr val="0000FF"/>
                </a:solidFill>
              </a:rPr>
              <a:t>操作时必须满足子查询中</a:t>
            </a:r>
            <a:r>
              <a:rPr lang="en-US" altLang="zh-CN" sz="2400" dirty="0" smtClean="0">
                <a:solidFill>
                  <a:srgbClr val="0000FF"/>
                </a:solidFill>
              </a:rPr>
              <a:t>where</a:t>
            </a:r>
            <a:r>
              <a:rPr lang="zh-CN" altLang="en-US" sz="2400" dirty="0" smtClean="0">
                <a:solidFill>
                  <a:srgbClr val="0000FF"/>
                </a:solidFill>
              </a:rPr>
              <a:t>子句给出的条件（某些系统自动加上相关条件）。</a:t>
            </a:r>
          </a:p>
          <a:p>
            <a:pPr marL="0" indent="0" eaLnBrk="1" hangingPunct="1">
              <a:lnSpc>
                <a:spcPct val="110000"/>
              </a:lnSpc>
              <a:buFont typeface="Wingdings" pitchFamily="2" charset="2"/>
              <a:buNone/>
            </a:pPr>
            <a:endParaRPr lang="zh-CN" altLang="en-US" sz="2400" dirty="0" smtClean="0"/>
          </a:p>
          <a:p>
            <a:pPr marL="0" indent="0" eaLnBrk="1" hangingPunct="1">
              <a:lnSpc>
                <a:spcPct val="110000"/>
              </a:lnSpc>
              <a:buFont typeface="Wingdings" pitchFamily="2" charset="2"/>
              <a:buNone/>
            </a:pPr>
            <a:r>
              <a:rPr lang="zh-CN" altLang="en-US" sz="2400" dirty="0" smtClean="0"/>
              <a:t>说明：列名在下列情况下</a:t>
            </a:r>
            <a:r>
              <a:rPr lang="zh-CN" altLang="en-US" sz="2400" b="1" dirty="0" smtClean="0">
                <a:solidFill>
                  <a:srgbClr val="FF0000"/>
                </a:solidFill>
              </a:rPr>
              <a:t>不可省</a:t>
            </a:r>
            <a:r>
              <a:rPr lang="zh-CN" altLang="en-US" sz="2400" dirty="0" smtClean="0"/>
              <a:t>：</a:t>
            </a:r>
          </a:p>
          <a:p>
            <a:pPr marL="0" indent="0" eaLnBrk="1" hangingPunct="1">
              <a:lnSpc>
                <a:spcPct val="110000"/>
              </a:lnSpc>
              <a:buFont typeface="Wingdings" pitchFamily="2" charset="2"/>
              <a:buNone/>
            </a:pPr>
            <a:r>
              <a:rPr lang="zh-CN" altLang="en-US" sz="2400" dirty="0" smtClean="0"/>
              <a:t>①列非单纯的属性名，而是集函数或</a:t>
            </a:r>
            <a:r>
              <a:rPr lang="en-US" altLang="zh-CN" sz="2400" dirty="0" smtClean="0"/>
              <a:t>exp;</a:t>
            </a:r>
          </a:p>
          <a:p>
            <a:pPr marL="0" indent="0" eaLnBrk="1" hangingPunct="1">
              <a:lnSpc>
                <a:spcPct val="110000"/>
              </a:lnSpc>
              <a:buFont typeface="Wingdings" pitchFamily="2" charset="2"/>
              <a:buNone/>
            </a:pPr>
            <a:r>
              <a:rPr lang="en-US" altLang="zh-CN" sz="2400" dirty="0" smtClean="0"/>
              <a:t>②</a:t>
            </a:r>
            <a:r>
              <a:rPr lang="zh-CN" altLang="en-US" sz="2400" dirty="0" smtClean="0"/>
              <a:t>同名属性名作为视图中的属性（多表中定义视图）；</a:t>
            </a:r>
          </a:p>
          <a:p>
            <a:pPr marL="0" indent="0" eaLnBrk="1" hangingPunct="1">
              <a:lnSpc>
                <a:spcPct val="110000"/>
              </a:lnSpc>
              <a:buFont typeface="Wingdings" pitchFamily="2" charset="2"/>
              <a:buNone/>
            </a:pPr>
            <a:r>
              <a:rPr lang="zh-CN" altLang="en-US" sz="2400" dirty="0" smtClean="0"/>
              <a:t>③视图用新的列名。</a:t>
            </a:r>
          </a:p>
        </p:txBody>
      </p:sp>
      <p:sp>
        <p:nvSpPr>
          <p:cNvPr id="4" name="灯片编号占位符 3"/>
          <p:cNvSpPr>
            <a:spLocks noGrp="1"/>
          </p:cNvSpPr>
          <p:nvPr>
            <p:ph type="sldNum" sz="quarter" idx="12"/>
          </p:nvPr>
        </p:nvSpPr>
        <p:spPr/>
        <p:txBody>
          <a:bodyPr/>
          <a:lstStyle/>
          <a:p>
            <a:pPr>
              <a:defRPr/>
            </a:pPr>
            <a:fld id="{F6288F9C-814E-4B3C-AD2B-5456EA0F6FC6}" type="slidenum">
              <a:rPr lang="en-US" altLang="zh-CN" smtClean="0"/>
              <a:pPr>
                <a:defRPr/>
              </a:pPr>
              <a:t>104</a:t>
            </a:fld>
            <a:endParaRPr lang="en-US" altLang="zh-CN"/>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4"/>
          <p:cNvSpPr>
            <a:spLocks noGrp="1" noChangeArrowheads="1"/>
          </p:cNvSpPr>
          <p:nvPr>
            <p:ph idx="1"/>
          </p:nvPr>
        </p:nvSpPr>
        <p:spPr>
          <a:xfrm>
            <a:off x="250825" y="688975"/>
            <a:ext cx="8642350" cy="4525963"/>
          </a:xfrm>
        </p:spPr>
        <p:txBody>
          <a:bodyPr/>
          <a:lstStyle/>
          <a:p>
            <a:pPr eaLnBrk="1" hangingPunct="1">
              <a:lnSpc>
                <a:spcPct val="150000"/>
              </a:lnSpc>
              <a:buFont typeface="Wingdings" pitchFamily="2" charset="2"/>
              <a:buNone/>
            </a:pPr>
            <a:r>
              <a:rPr lang="en-US" altLang="zh-CN" sz="2400" dirty="0" smtClean="0"/>
              <a:t>2</a:t>
            </a:r>
            <a:r>
              <a:rPr lang="zh-CN" altLang="en-US" sz="2400" dirty="0" smtClean="0"/>
              <a:t>、单表视图</a:t>
            </a:r>
          </a:p>
          <a:p>
            <a:pPr eaLnBrk="1" hangingPunct="1">
              <a:lnSpc>
                <a:spcPct val="150000"/>
              </a:lnSpc>
              <a:buFont typeface="Wingdings" pitchFamily="2" charset="2"/>
              <a:buNone/>
            </a:pPr>
            <a:r>
              <a:rPr lang="zh-CN" altLang="en-US" sz="2400" dirty="0" smtClean="0"/>
              <a:t>例：① 建立计算机系学生的视图</a:t>
            </a:r>
          </a:p>
          <a:p>
            <a:pPr eaLnBrk="1" hangingPunct="1">
              <a:lnSpc>
                <a:spcPct val="150000"/>
              </a:lnSpc>
              <a:buFont typeface="Wingdings" pitchFamily="2" charset="2"/>
              <a:buNone/>
            </a:pPr>
            <a:r>
              <a:rPr lang="en-US" altLang="zh-CN" sz="2400" dirty="0" smtClean="0"/>
              <a:t>create view computer-student </a:t>
            </a:r>
          </a:p>
          <a:p>
            <a:pPr eaLnBrk="1" hangingPunct="1">
              <a:lnSpc>
                <a:spcPct val="150000"/>
              </a:lnSpc>
              <a:buFont typeface="Wingdings" pitchFamily="2" charset="2"/>
              <a:buNone/>
            </a:pPr>
            <a:r>
              <a:rPr lang="en-US" altLang="zh-CN" sz="2400" dirty="0" smtClean="0"/>
              <a:t>as</a:t>
            </a:r>
          </a:p>
          <a:p>
            <a:pPr eaLnBrk="1" hangingPunct="1">
              <a:lnSpc>
                <a:spcPct val="150000"/>
              </a:lnSpc>
              <a:buFont typeface="Wingdings" pitchFamily="2" charset="2"/>
              <a:buNone/>
            </a:pPr>
            <a:r>
              <a:rPr lang="en-US" altLang="zh-CN" sz="2400" dirty="0" smtClean="0"/>
              <a:t>select </a:t>
            </a:r>
            <a:r>
              <a:rPr lang="en-US" altLang="zh-CN" sz="2400" dirty="0" err="1" smtClean="0"/>
              <a:t>sno</a:t>
            </a:r>
            <a:r>
              <a:rPr lang="en-US" altLang="zh-CN" sz="2400" dirty="0" smtClean="0"/>
              <a:t>, </a:t>
            </a:r>
            <a:r>
              <a:rPr lang="en-US" altLang="zh-CN" sz="2400" dirty="0" err="1" smtClean="0"/>
              <a:t>sname</a:t>
            </a:r>
            <a:r>
              <a:rPr lang="en-US" altLang="zh-CN" sz="2400" dirty="0" smtClean="0"/>
              <a:t>, </a:t>
            </a:r>
            <a:r>
              <a:rPr lang="en-US" altLang="zh-CN" sz="2400" dirty="0" err="1" smtClean="0"/>
              <a:t>ssex</a:t>
            </a:r>
            <a:r>
              <a:rPr lang="en-US" altLang="zh-CN" sz="2400" dirty="0" smtClean="0"/>
              <a:t>, sage </a:t>
            </a:r>
          </a:p>
          <a:p>
            <a:pPr eaLnBrk="1" hangingPunct="1">
              <a:lnSpc>
                <a:spcPct val="150000"/>
              </a:lnSpc>
              <a:buFont typeface="Wingdings" pitchFamily="2" charset="2"/>
              <a:buNone/>
            </a:pPr>
            <a:r>
              <a:rPr lang="en-US" altLang="zh-CN" sz="2400" dirty="0" smtClean="0"/>
              <a:t>from student </a:t>
            </a:r>
          </a:p>
          <a:p>
            <a:pPr eaLnBrk="1" hangingPunct="1">
              <a:lnSpc>
                <a:spcPct val="150000"/>
              </a:lnSpc>
              <a:buFont typeface="Wingdings" pitchFamily="2" charset="2"/>
              <a:buNone/>
            </a:pPr>
            <a:r>
              <a:rPr lang="en-US" altLang="zh-CN" sz="2400" dirty="0" smtClean="0"/>
              <a:t>where </a:t>
            </a:r>
            <a:r>
              <a:rPr lang="en-US" altLang="zh-CN" sz="2400" dirty="0" err="1" smtClean="0"/>
              <a:t>sdept</a:t>
            </a:r>
            <a:r>
              <a:rPr lang="en-US" altLang="zh-CN" sz="2400" dirty="0" smtClean="0"/>
              <a:t>=</a:t>
            </a:r>
            <a:r>
              <a:rPr lang="en-US" altLang="zh-CN" sz="2400" dirty="0" smtClean="0">
                <a:latin typeface="Times New Roman" pitchFamily="18" charset="0"/>
              </a:rPr>
              <a:t>‘</a:t>
            </a:r>
            <a:r>
              <a:rPr lang="zh-CN" altLang="en-US" sz="2400" dirty="0" smtClean="0"/>
              <a:t>计算机</a:t>
            </a:r>
            <a:r>
              <a:rPr lang="zh-CN" altLang="en-US" sz="2400" dirty="0" smtClean="0">
                <a:latin typeface="Times New Roman" pitchFamily="18" charset="0"/>
              </a:rPr>
              <a:t>’</a:t>
            </a:r>
            <a:r>
              <a:rPr lang="zh-CN" altLang="en-US" sz="2400" dirty="0" smtClean="0"/>
              <a:t>；</a:t>
            </a:r>
          </a:p>
        </p:txBody>
      </p:sp>
      <p:sp>
        <p:nvSpPr>
          <p:cNvPr id="3" name="灯片编号占位符 2"/>
          <p:cNvSpPr>
            <a:spLocks noGrp="1"/>
          </p:cNvSpPr>
          <p:nvPr>
            <p:ph type="sldNum" sz="quarter" idx="12"/>
          </p:nvPr>
        </p:nvSpPr>
        <p:spPr/>
        <p:txBody>
          <a:bodyPr/>
          <a:lstStyle/>
          <a:p>
            <a:pPr>
              <a:defRPr/>
            </a:pPr>
            <a:fld id="{F4FD110E-C5B0-437C-9330-A61E9448A224}" type="slidenum">
              <a:rPr lang="en-US" altLang="zh-CN" smtClean="0"/>
              <a:pPr>
                <a:defRPr/>
              </a:pPr>
              <a:t>105</a:t>
            </a:fld>
            <a:endParaRPr lang="en-US" altLang="zh-CN"/>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4"/>
          <p:cNvSpPr>
            <a:spLocks noGrp="1" noChangeArrowheads="1"/>
          </p:cNvSpPr>
          <p:nvPr>
            <p:ph idx="1"/>
          </p:nvPr>
        </p:nvSpPr>
        <p:spPr>
          <a:xfrm>
            <a:off x="179388" y="688975"/>
            <a:ext cx="8785225" cy="5026025"/>
          </a:xfrm>
        </p:spPr>
        <p:txBody>
          <a:bodyPr/>
          <a:lstStyle/>
          <a:p>
            <a:pPr marL="0" indent="0" eaLnBrk="1" hangingPunct="1">
              <a:lnSpc>
                <a:spcPct val="150000"/>
              </a:lnSpc>
              <a:buFont typeface="Wingdings" pitchFamily="2" charset="2"/>
              <a:buNone/>
            </a:pPr>
            <a:r>
              <a:rPr lang="zh-CN" altLang="en-US" sz="2400" dirty="0" smtClean="0"/>
              <a:t>例② </a:t>
            </a:r>
            <a:r>
              <a:rPr lang="en-US" altLang="zh-CN" sz="2400" dirty="0" smtClean="0"/>
              <a:t>create view computer-student </a:t>
            </a:r>
          </a:p>
          <a:p>
            <a:pPr marL="0" indent="0" eaLnBrk="1" hangingPunct="1">
              <a:lnSpc>
                <a:spcPct val="150000"/>
              </a:lnSpc>
              <a:buFont typeface="Wingdings" pitchFamily="2" charset="2"/>
              <a:buNone/>
            </a:pPr>
            <a:r>
              <a:rPr lang="en-US" altLang="zh-CN" sz="2400" dirty="0" smtClean="0"/>
              <a:t>       as</a:t>
            </a:r>
          </a:p>
          <a:p>
            <a:pPr marL="0" indent="0" eaLnBrk="1" hangingPunct="1">
              <a:lnSpc>
                <a:spcPct val="150000"/>
              </a:lnSpc>
              <a:buFont typeface="Wingdings" pitchFamily="2" charset="2"/>
              <a:buNone/>
            </a:pPr>
            <a:r>
              <a:rPr lang="en-US" altLang="zh-CN" sz="2400" dirty="0" smtClean="0"/>
              <a:t>       select </a:t>
            </a:r>
            <a:r>
              <a:rPr lang="en-US" altLang="zh-CN" sz="2400" dirty="0" err="1" smtClean="0"/>
              <a:t>sno</a:t>
            </a:r>
            <a:r>
              <a:rPr lang="en-US" altLang="zh-CN" sz="2400" dirty="0" smtClean="0"/>
              <a:t> , </a:t>
            </a:r>
            <a:r>
              <a:rPr lang="en-US" altLang="zh-CN" sz="2400" dirty="0" err="1" smtClean="0"/>
              <a:t>sname</a:t>
            </a:r>
            <a:r>
              <a:rPr lang="en-US" altLang="zh-CN" sz="2400" dirty="0" smtClean="0"/>
              <a:t>, </a:t>
            </a:r>
            <a:r>
              <a:rPr lang="en-US" altLang="zh-CN" sz="2400" dirty="0" err="1" smtClean="0"/>
              <a:t>ssex</a:t>
            </a:r>
            <a:r>
              <a:rPr lang="en-US" altLang="zh-CN" sz="2400" dirty="0" smtClean="0"/>
              <a:t>, sage </a:t>
            </a:r>
          </a:p>
          <a:p>
            <a:pPr marL="0" indent="0" eaLnBrk="1" hangingPunct="1">
              <a:lnSpc>
                <a:spcPct val="150000"/>
              </a:lnSpc>
              <a:buFont typeface="Wingdings" pitchFamily="2" charset="2"/>
              <a:buNone/>
            </a:pPr>
            <a:r>
              <a:rPr lang="en-US" altLang="zh-CN" sz="2400" dirty="0" smtClean="0"/>
              <a:t>       from student </a:t>
            </a:r>
          </a:p>
          <a:p>
            <a:pPr marL="0" indent="0" eaLnBrk="1" hangingPunct="1">
              <a:lnSpc>
                <a:spcPct val="150000"/>
              </a:lnSpc>
              <a:buFont typeface="Wingdings" pitchFamily="2" charset="2"/>
              <a:buNone/>
            </a:pPr>
            <a:r>
              <a:rPr lang="en-US" altLang="zh-CN" sz="2400" dirty="0" smtClean="0"/>
              <a:t>       where </a:t>
            </a:r>
            <a:r>
              <a:rPr lang="en-US" altLang="zh-CN" sz="2400" dirty="0" err="1" smtClean="0"/>
              <a:t>sdept</a:t>
            </a:r>
            <a:r>
              <a:rPr lang="en-US" altLang="zh-CN" sz="2400" dirty="0" smtClean="0"/>
              <a:t>=</a:t>
            </a:r>
            <a:r>
              <a:rPr lang="en-US" altLang="zh-CN" sz="2400" dirty="0" smtClean="0">
                <a:latin typeface="Times New Roman" pitchFamily="18" charset="0"/>
              </a:rPr>
              <a:t>‘</a:t>
            </a:r>
            <a:r>
              <a:rPr lang="zh-CN" altLang="en-US" sz="2400" dirty="0" smtClean="0"/>
              <a:t>计算机</a:t>
            </a:r>
            <a:r>
              <a:rPr lang="zh-CN" altLang="en-US" sz="2400" dirty="0" smtClean="0">
                <a:latin typeface="Times New Roman" pitchFamily="18" charset="0"/>
              </a:rPr>
              <a:t>’</a:t>
            </a:r>
            <a:endParaRPr lang="zh-CN" altLang="en-US" sz="2400" dirty="0" smtClean="0"/>
          </a:p>
          <a:p>
            <a:pPr marL="0" indent="0" eaLnBrk="1" hangingPunct="1">
              <a:lnSpc>
                <a:spcPct val="150000"/>
              </a:lnSpc>
              <a:buFont typeface="Wingdings" pitchFamily="2" charset="2"/>
              <a:buNone/>
            </a:pPr>
            <a:r>
              <a:rPr lang="zh-CN" altLang="en-US" sz="2400" dirty="0" smtClean="0"/>
              <a:t>       </a:t>
            </a:r>
            <a:r>
              <a:rPr lang="en-US" altLang="zh-CN" sz="2400" dirty="0" smtClean="0"/>
              <a:t>with check option </a:t>
            </a:r>
          </a:p>
          <a:p>
            <a:pPr marL="0" indent="0" eaLnBrk="1" hangingPunct="1">
              <a:lnSpc>
                <a:spcPct val="150000"/>
              </a:lnSpc>
              <a:buFont typeface="Wingdings" pitchFamily="2" charset="2"/>
              <a:buNone/>
            </a:pPr>
            <a:r>
              <a:rPr lang="en-US" altLang="zh-CN" sz="2400" dirty="0" smtClean="0"/>
              <a:t>      </a:t>
            </a:r>
            <a:r>
              <a:rPr lang="zh-CN" altLang="en-US" sz="2400" dirty="0" smtClean="0"/>
              <a:t>以后对</a:t>
            </a:r>
            <a:r>
              <a:rPr lang="en-US" altLang="zh-CN" sz="2400" dirty="0" smtClean="0"/>
              <a:t>computer-student</a:t>
            </a:r>
            <a:r>
              <a:rPr lang="zh-CN" altLang="en-US" sz="2400" dirty="0" smtClean="0"/>
              <a:t>进入插入、修改和删除操作时，</a:t>
            </a:r>
            <a:r>
              <a:rPr lang="en-US" altLang="zh-CN" sz="2400" dirty="0" smtClean="0"/>
              <a:t>(DBMS</a:t>
            </a:r>
            <a:r>
              <a:rPr lang="zh-CN" altLang="en-US" sz="2400" dirty="0" smtClean="0"/>
              <a:t>自动加上</a:t>
            </a:r>
            <a:r>
              <a:rPr lang="zh-CN" altLang="en-US" sz="2400" dirty="0" smtClean="0">
                <a:latin typeface="Times New Roman" pitchFamily="18" charset="0"/>
              </a:rPr>
              <a:t>“</a:t>
            </a:r>
            <a:r>
              <a:rPr lang="en-US" altLang="zh-CN" sz="2400" dirty="0" err="1" smtClean="0"/>
              <a:t>sdept</a:t>
            </a:r>
            <a:r>
              <a:rPr lang="en-US" altLang="zh-CN" sz="2400" dirty="0" smtClean="0"/>
              <a:t> = </a:t>
            </a:r>
            <a:r>
              <a:rPr lang="en-US" altLang="zh-CN" sz="2400" dirty="0" smtClean="0">
                <a:latin typeface="Times New Roman" pitchFamily="18" charset="0"/>
              </a:rPr>
              <a:t>‘</a:t>
            </a:r>
            <a:r>
              <a:rPr lang="zh-CN" altLang="en-US" sz="2400" dirty="0" smtClean="0"/>
              <a:t>计算机</a:t>
            </a:r>
            <a:r>
              <a:rPr lang="zh-CN" altLang="en-US" sz="2400" dirty="0" smtClean="0">
                <a:latin typeface="Times New Roman" pitchFamily="18" charset="0"/>
              </a:rPr>
              <a:t>’”</a:t>
            </a:r>
            <a:r>
              <a:rPr lang="zh-CN" altLang="en-US" sz="2400" dirty="0" smtClean="0"/>
              <a:t>的条件</a:t>
            </a:r>
            <a:r>
              <a:rPr lang="en-US" altLang="zh-CN" sz="2400" dirty="0" smtClean="0"/>
              <a:t>)</a:t>
            </a:r>
            <a:r>
              <a:rPr lang="zh-CN" altLang="en-US" sz="2400" dirty="0" smtClean="0"/>
              <a:t>。</a:t>
            </a:r>
          </a:p>
        </p:txBody>
      </p:sp>
      <p:sp>
        <p:nvSpPr>
          <p:cNvPr id="3" name="灯片编号占位符 2"/>
          <p:cNvSpPr>
            <a:spLocks noGrp="1"/>
          </p:cNvSpPr>
          <p:nvPr>
            <p:ph type="sldNum" sz="quarter" idx="12"/>
          </p:nvPr>
        </p:nvSpPr>
        <p:spPr/>
        <p:txBody>
          <a:bodyPr/>
          <a:lstStyle/>
          <a:p>
            <a:pPr>
              <a:defRPr/>
            </a:pPr>
            <a:fld id="{060FF978-0088-476B-AD04-C3B62F4948B8}" type="slidenum">
              <a:rPr lang="en-US" altLang="zh-CN" smtClean="0"/>
              <a:pPr>
                <a:defRPr/>
              </a:pPr>
              <a:t>106</a:t>
            </a:fld>
            <a:endParaRPr lang="en-US" altLang="zh-CN"/>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028"/>
          <p:cNvSpPr>
            <a:spLocks noGrp="1" noChangeArrowheads="1"/>
          </p:cNvSpPr>
          <p:nvPr>
            <p:ph idx="1"/>
          </p:nvPr>
        </p:nvSpPr>
        <p:spPr>
          <a:xfrm>
            <a:off x="250825" y="760413"/>
            <a:ext cx="8713788" cy="5240337"/>
          </a:xfrm>
        </p:spPr>
        <p:txBody>
          <a:bodyPr/>
          <a:lstStyle/>
          <a:p>
            <a:pPr marL="0" indent="0" eaLnBrk="1" hangingPunct="1">
              <a:lnSpc>
                <a:spcPct val="120000"/>
              </a:lnSpc>
              <a:buFont typeface="Wingdings" pitchFamily="2" charset="2"/>
              <a:buNone/>
            </a:pPr>
            <a:r>
              <a:rPr lang="en-US" altLang="zh-CN" sz="2400" dirty="0" smtClean="0"/>
              <a:t>3</a:t>
            </a:r>
            <a:r>
              <a:rPr lang="zh-CN" altLang="en-US" sz="2400" dirty="0" smtClean="0"/>
              <a:t>、多表视图  </a:t>
            </a:r>
          </a:p>
          <a:p>
            <a:pPr marL="0" indent="0" eaLnBrk="1" hangingPunct="1">
              <a:lnSpc>
                <a:spcPct val="120000"/>
              </a:lnSpc>
              <a:buFont typeface="Wingdings" pitchFamily="2" charset="2"/>
              <a:buNone/>
            </a:pPr>
            <a:r>
              <a:rPr lang="zh-CN" altLang="en-US" sz="2400" dirty="0" smtClean="0"/>
              <a:t>例：</a:t>
            </a:r>
            <a:r>
              <a:rPr lang="en-US" altLang="zh-CN" sz="2400" dirty="0" err="1" smtClean="0"/>
              <a:t>creat</a:t>
            </a:r>
            <a:r>
              <a:rPr lang="en-US" altLang="zh-CN" sz="2400" dirty="0" smtClean="0"/>
              <a:t> view computer-sc1 (</a:t>
            </a:r>
            <a:r>
              <a:rPr lang="en-US" altLang="zh-CN" sz="2400" dirty="0" err="1" smtClean="0">
                <a:solidFill>
                  <a:srgbClr val="FF0000"/>
                </a:solidFill>
              </a:rPr>
              <a:t>sno</a:t>
            </a:r>
            <a:r>
              <a:rPr lang="en-US" altLang="zh-CN" sz="2400" dirty="0" smtClean="0"/>
              <a:t>, </a:t>
            </a:r>
            <a:r>
              <a:rPr lang="en-US" altLang="zh-CN" sz="2400" dirty="0" err="1" smtClean="0"/>
              <a:t>sname</a:t>
            </a:r>
            <a:r>
              <a:rPr lang="en-US" altLang="zh-CN" sz="2400" dirty="0" smtClean="0"/>
              <a:t>, grade)</a:t>
            </a:r>
          </a:p>
          <a:p>
            <a:pPr marL="0" indent="0" eaLnBrk="1" hangingPunct="1">
              <a:lnSpc>
                <a:spcPct val="120000"/>
              </a:lnSpc>
              <a:buFont typeface="Wingdings" pitchFamily="2" charset="2"/>
              <a:buNone/>
            </a:pPr>
            <a:r>
              <a:rPr lang="en-US" altLang="zh-CN" sz="2400" dirty="0" smtClean="0"/>
              <a:t>     as</a:t>
            </a:r>
          </a:p>
          <a:p>
            <a:pPr marL="0" indent="0" eaLnBrk="1" hangingPunct="1">
              <a:lnSpc>
                <a:spcPct val="120000"/>
              </a:lnSpc>
              <a:buFont typeface="Wingdings" pitchFamily="2" charset="2"/>
              <a:buNone/>
            </a:pPr>
            <a:r>
              <a:rPr lang="en-US" altLang="zh-CN" sz="2400" dirty="0" smtClean="0"/>
              <a:t>     select student.sno, </a:t>
            </a:r>
            <a:r>
              <a:rPr lang="en-US" altLang="zh-CN" sz="2400" dirty="0" err="1" smtClean="0"/>
              <a:t>sname</a:t>
            </a:r>
            <a:r>
              <a:rPr lang="en-US" altLang="zh-CN" sz="2400" dirty="0" smtClean="0"/>
              <a:t>, grade </a:t>
            </a:r>
          </a:p>
          <a:p>
            <a:pPr marL="0" indent="0" eaLnBrk="1" hangingPunct="1">
              <a:lnSpc>
                <a:spcPct val="120000"/>
              </a:lnSpc>
              <a:buFont typeface="Wingdings" pitchFamily="2" charset="2"/>
              <a:buNone/>
            </a:pPr>
            <a:r>
              <a:rPr lang="en-US" altLang="zh-CN" sz="2400" dirty="0" smtClean="0"/>
              <a:t>     from student, sc</a:t>
            </a:r>
          </a:p>
          <a:p>
            <a:pPr marL="0" indent="0" eaLnBrk="1" hangingPunct="1">
              <a:lnSpc>
                <a:spcPct val="120000"/>
              </a:lnSpc>
              <a:buFont typeface="Wingdings" pitchFamily="2" charset="2"/>
              <a:buNone/>
            </a:pPr>
            <a:r>
              <a:rPr lang="en-US" altLang="zh-CN" sz="2400" dirty="0" smtClean="0"/>
              <a:t>     where </a:t>
            </a:r>
            <a:r>
              <a:rPr lang="en-US" altLang="zh-CN" sz="2400" dirty="0" err="1" smtClean="0"/>
              <a:t>sdept</a:t>
            </a:r>
            <a:r>
              <a:rPr lang="en-US" altLang="zh-CN" sz="2400" dirty="0" smtClean="0"/>
              <a:t> =</a:t>
            </a:r>
            <a:r>
              <a:rPr lang="en-US" altLang="zh-CN" sz="2400" dirty="0" smtClean="0">
                <a:latin typeface="Times New Roman" pitchFamily="18" charset="0"/>
              </a:rPr>
              <a:t>‘</a:t>
            </a:r>
            <a:r>
              <a:rPr lang="zh-CN" altLang="en-US" sz="2400" dirty="0" smtClean="0"/>
              <a:t>计算机</a:t>
            </a:r>
            <a:r>
              <a:rPr lang="zh-CN" altLang="en-US" sz="2400" dirty="0" smtClean="0">
                <a:latin typeface="Times New Roman" pitchFamily="18" charset="0"/>
              </a:rPr>
              <a:t>’</a:t>
            </a:r>
            <a:r>
              <a:rPr lang="zh-CN" altLang="en-US" sz="2400" dirty="0" smtClean="0"/>
              <a:t> </a:t>
            </a:r>
            <a:r>
              <a:rPr lang="en-US" altLang="zh-CN" sz="2400" dirty="0" smtClean="0"/>
              <a:t>and </a:t>
            </a:r>
            <a:r>
              <a:rPr lang="en-US" altLang="zh-CN" sz="2400" dirty="0" smtClean="0">
                <a:solidFill>
                  <a:srgbClr val="FF0000"/>
                </a:solidFill>
              </a:rPr>
              <a:t>student. </a:t>
            </a:r>
            <a:r>
              <a:rPr lang="en-US" altLang="zh-CN" sz="2400" dirty="0" err="1" smtClean="0">
                <a:solidFill>
                  <a:srgbClr val="FF0000"/>
                </a:solidFill>
              </a:rPr>
              <a:t>sno</a:t>
            </a:r>
            <a:r>
              <a:rPr lang="en-US" altLang="zh-CN" sz="2400" dirty="0" smtClean="0">
                <a:solidFill>
                  <a:srgbClr val="FF0000"/>
                </a:solidFill>
              </a:rPr>
              <a:t> </a:t>
            </a:r>
            <a:r>
              <a:rPr lang="en-US" altLang="zh-CN" sz="2400" dirty="0" smtClean="0"/>
              <a:t>=</a:t>
            </a:r>
            <a:r>
              <a:rPr lang="en-US" altLang="zh-CN" sz="2400" dirty="0" smtClean="0">
                <a:solidFill>
                  <a:srgbClr val="FF0000"/>
                </a:solidFill>
              </a:rPr>
              <a:t>sc. </a:t>
            </a:r>
            <a:r>
              <a:rPr lang="en-US" altLang="zh-CN" sz="2400" dirty="0" err="1" smtClean="0">
                <a:solidFill>
                  <a:srgbClr val="FF0000"/>
                </a:solidFill>
              </a:rPr>
              <a:t>sno</a:t>
            </a:r>
            <a:r>
              <a:rPr lang="en-US" altLang="zh-CN" sz="2400" dirty="0" smtClean="0">
                <a:solidFill>
                  <a:srgbClr val="FF0000"/>
                </a:solidFill>
              </a:rPr>
              <a:t> </a:t>
            </a:r>
          </a:p>
          <a:p>
            <a:pPr marL="0" indent="0" eaLnBrk="1" hangingPunct="1">
              <a:lnSpc>
                <a:spcPct val="120000"/>
              </a:lnSpc>
              <a:buFont typeface="Wingdings" pitchFamily="2" charset="2"/>
              <a:buNone/>
            </a:pPr>
            <a:r>
              <a:rPr lang="en-US" altLang="zh-CN" sz="2400" dirty="0" smtClean="0"/>
              <a:t>     and sc. </a:t>
            </a:r>
            <a:r>
              <a:rPr lang="en-US" altLang="zh-CN" sz="2400" dirty="0" err="1" smtClean="0"/>
              <a:t>cno</a:t>
            </a:r>
            <a:r>
              <a:rPr lang="en-US" altLang="zh-CN" sz="2400" dirty="0" smtClean="0"/>
              <a:t>=</a:t>
            </a:r>
            <a:r>
              <a:rPr lang="en-US" altLang="zh-CN" sz="2400" dirty="0" smtClean="0">
                <a:latin typeface="Times New Roman" pitchFamily="18" charset="0"/>
              </a:rPr>
              <a:t>’</a:t>
            </a:r>
            <a:r>
              <a:rPr lang="en-US" altLang="zh-CN" sz="2400" dirty="0" smtClean="0"/>
              <a:t>01</a:t>
            </a:r>
            <a:r>
              <a:rPr lang="en-US" altLang="zh-CN" sz="2400" dirty="0" smtClean="0">
                <a:latin typeface="Times New Roman" pitchFamily="18" charset="0"/>
              </a:rPr>
              <a:t>’</a:t>
            </a:r>
            <a:r>
              <a:rPr lang="en-US" altLang="zh-CN" sz="2400" dirty="0" smtClean="0"/>
              <a:t>;</a:t>
            </a:r>
          </a:p>
          <a:p>
            <a:pPr marL="0" indent="0" eaLnBrk="1" hangingPunct="1">
              <a:lnSpc>
                <a:spcPct val="120000"/>
              </a:lnSpc>
              <a:buFont typeface="Wingdings" pitchFamily="2" charset="2"/>
              <a:buNone/>
            </a:pPr>
            <a:r>
              <a:rPr lang="en-US" altLang="zh-CN" sz="2400" dirty="0" smtClean="0"/>
              <a:t>     </a:t>
            </a:r>
            <a:r>
              <a:rPr lang="zh-CN" altLang="en-US" sz="2400" dirty="0" smtClean="0"/>
              <a:t>建立一个计算机系选修</a:t>
            </a:r>
            <a:r>
              <a:rPr lang="en-US" altLang="zh-CN" sz="2400" dirty="0" smtClean="0"/>
              <a:t>01</a:t>
            </a:r>
            <a:r>
              <a:rPr lang="zh-CN" altLang="en-US" sz="2400" dirty="0" smtClean="0"/>
              <a:t>号课程的学生视图；</a:t>
            </a:r>
          </a:p>
          <a:p>
            <a:pPr marL="0" indent="0" eaLnBrk="1" hangingPunct="1">
              <a:lnSpc>
                <a:spcPct val="120000"/>
              </a:lnSpc>
              <a:buFont typeface="Wingdings" pitchFamily="2" charset="2"/>
              <a:buNone/>
            </a:pPr>
            <a:r>
              <a:rPr lang="zh-CN" altLang="en-US" sz="2400" dirty="0" smtClean="0"/>
              <a:t>由于</a:t>
            </a:r>
            <a:r>
              <a:rPr lang="en-US" altLang="zh-CN" sz="2400" dirty="0" err="1" smtClean="0"/>
              <a:t>sno</a:t>
            </a:r>
            <a:r>
              <a:rPr lang="zh-CN" altLang="en-US" sz="2400" dirty="0" smtClean="0"/>
              <a:t>为</a:t>
            </a:r>
            <a:r>
              <a:rPr lang="en-US" altLang="zh-CN" sz="2400" dirty="0" smtClean="0"/>
              <a:t>student</a:t>
            </a:r>
            <a:r>
              <a:rPr lang="zh-CN" altLang="en-US" sz="2400" dirty="0" smtClean="0"/>
              <a:t>及</a:t>
            </a:r>
            <a:r>
              <a:rPr lang="en-US" altLang="zh-CN" sz="2400" dirty="0" smtClean="0"/>
              <a:t>sc</a:t>
            </a:r>
            <a:r>
              <a:rPr lang="zh-CN" altLang="en-US" sz="2400" dirty="0" smtClean="0"/>
              <a:t>中同名列，故视图名后必须明确说明列名。</a:t>
            </a:r>
          </a:p>
        </p:txBody>
      </p:sp>
      <p:sp>
        <p:nvSpPr>
          <p:cNvPr id="3" name="灯片编号占位符 2"/>
          <p:cNvSpPr>
            <a:spLocks noGrp="1"/>
          </p:cNvSpPr>
          <p:nvPr>
            <p:ph type="sldNum" sz="quarter" idx="12"/>
          </p:nvPr>
        </p:nvSpPr>
        <p:spPr/>
        <p:txBody>
          <a:bodyPr/>
          <a:lstStyle/>
          <a:p>
            <a:pPr>
              <a:defRPr/>
            </a:pPr>
            <a:fld id="{32DC4F03-3E35-4A81-A09F-15066E827BD4}" type="slidenum">
              <a:rPr lang="en-US" altLang="zh-CN" smtClean="0"/>
              <a:pPr>
                <a:defRPr/>
              </a:pPr>
              <a:t>107</a:t>
            </a:fld>
            <a:endParaRPr lang="en-US" altLang="zh-CN"/>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4"/>
          <p:cNvSpPr>
            <a:spLocks noGrp="1" noChangeArrowheads="1"/>
          </p:cNvSpPr>
          <p:nvPr>
            <p:ph idx="1"/>
          </p:nvPr>
        </p:nvSpPr>
        <p:spPr>
          <a:xfrm>
            <a:off x="250825" y="617538"/>
            <a:ext cx="8642350" cy="5097462"/>
          </a:xfrm>
        </p:spPr>
        <p:txBody>
          <a:bodyPr/>
          <a:lstStyle/>
          <a:p>
            <a:pPr eaLnBrk="1" hangingPunct="1">
              <a:lnSpc>
                <a:spcPct val="150000"/>
              </a:lnSpc>
              <a:buFont typeface="Wingdings" pitchFamily="2" charset="2"/>
              <a:buNone/>
            </a:pPr>
            <a:r>
              <a:rPr lang="en-US" altLang="zh-CN" sz="2400" dirty="0" smtClean="0"/>
              <a:t>4</a:t>
            </a:r>
            <a:r>
              <a:rPr lang="zh-CN" altLang="en-US" sz="2400" dirty="0" smtClean="0"/>
              <a:t>、视图上建立视图</a:t>
            </a:r>
          </a:p>
          <a:p>
            <a:pPr eaLnBrk="1" hangingPunct="1">
              <a:lnSpc>
                <a:spcPct val="150000"/>
              </a:lnSpc>
              <a:buFont typeface="Wingdings" pitchFamily="2" charset="2"/>
              <a:buNone/>
            </a:pPr>
            <a:r>
              <a:rPr lang="zh-CN" altLang="en-US" sz="2400" dirty="0" smtClean="0"/>
              <a:t>上一个视图中成绩</a:t>
            </a:r>
            <a:r>
              <a:rPr lang="en-US" altLang="zh-CN" sz="2400" dirty="0" smtClean="0"/>
              <a:t>90</a:t>
            </a:r>
            <a:r>
              <a:rPr lang="zh-CN" altLang="en-US" sz="2400" dirty="0" smtClean="0"/>
              <a:t>分以上的记录。</a:t>
            </a:r>
          </a:p>
          <a:p>
            <a:pPr eaLnBrk="1" hangingPunct="1">
              <a:lnSpc>
                <a:spcPct val="150000"/>
              </a:lnSpc>
              <a:buFont typeface="Wingdings" pitchFamily="2" charset="2"/>
              <a:buNone/>
            </a:pPr>
            <a:r>
              <a:rPr lang="zh-CN" altLang="en-US" sz="2400" dirty="0" smtClean="0"/>
              <a:t>例：</a:t>
            </a:r>
            <a:r>
              <a:rPr lang="en-US" altLang="zh-CN" sz="2400" dirty="0" smtClean="0"/>
              <a:t>create view computer</a:t>
            </a:r>
            <a:r>
              <a:rPr lang="en-US" altLang="zh-CN" sz="2400" dirty="0" smtClean="0">
                <a:latin typeface="Times New Roman" pitchFamily="18" charset="0"/>
              </a:rPr>
              <a:t>-</a:t>
            </a:r>
            <a:r>
              <a:rPr lang="en-US" altLang="zh-CN" sz="2400" dirty="0" smtClean="0"/>
              <a:t>sc2</a:t>
            </a:r>
          </a:p>
          <a:p>
            <a:pPr eaLnBrk="1" hangingPunct="1">
              <a:lnSpc>
                <a:spcPct val="150000"/>
              </a:lnSpc>
              <a:buFont typeface="Wingdings" pitchFamily="2" charset="2"/>
              <a:buNone/>
            </a:pPr>
            <a:r>
              <a:rPr lang="en-US" altLang="zh-CN" sz="2400" dirty="0" smtClean="0"/>
              <a:t>      as</a:t>
            </a:r>
          </a:p>
          <a:p>
            <a:pPr eaLnBrk="1" hangingPunct="1">
              <a:lnSpc>
                <a:spcPct val="150000"/>
              </a:lnSpc>
              <a:buFont typeface="Wingdings" pitchFamily="2" charset="2"/>
              <a:buNone/>
            </a:pPr>
            <a:r>
              <a:rPr lang="en-US" altLang="zh-CN" sz="2400" dirty="0" smtClean="0"/>
              <a:t>      select </a:t>
            </a:r>
            <a:r>
              <a:rPr lang="en-US" altLang="zh-CN" sz="2400" dirty="0" err="1" smtClean="0"/>
              <a:t>sno</a:t>
            </a:r>
            <a:r>
              <a:rPr lang="en-US" altLang="zh-CN" sz="2400" dirty="0" smtClean="0"/>
              <a:t> ,</a:t>
            </a:r>
            <a:r>
              <a:rPr lang="en-US" altLang="zh-CN" sz="2400" dirty="0" err="1" smtClean="0"/>
              <a:t>sname</a:t>
            </a:r>
            <a:r>
              <a:rPr lang="en-US" altLang="zh-CN" sz="2400" dirty="0" smtClean="0"/>
              <a:t>, grade </a:t>
            </a:r>
          </a:p>
          <a:p>
            <a:pPr eaLnBrk="1" hangingPunct="1">
              <a:lnSpc>
                <a:spcPct val="150000"/>
              </a:lnSpc>
              <a:buFont typeface="Wingdings" pitchFamily="2" charset="2"/>
              <a:buNone/>
            </a:pPr>
            <a:r>
              <a:rPr lang="en-US" altLang="zh-CN" sz="2400" dirty="0" smtClean="0"/>
              <a:t>      from computer</a:t>
            </a:r>
            <a:r>
              <a:rPr lang="en-US" altLang="zh-CN" sz="2400" dirty="0" smtClean="0">
                <a:latin typeface="Times New Roman" pitchFamily="18" charset="0"/>
              </a:rPr>
              <a:t>-</a:t>
            </a:r>
            <a:r>
              <a:rPr lang="en-US" altLang="zh-CN" sz="2400" dirty="0" smtClean="0"/>
              <a:t>sc1</a:t>
            </a:r>
          </a:p>
          <a:p>
            <a:pPr eaLnBrk="1" hangingPunct="1">
              <a:lnSpc>
                <a:spcPct val="150000"/>
              </a:lnSpc>
              <a:buFont typeface="Wingdings" pitchFamily="2" charset="2"/>
              <a:buNone/>
            </a:pPr>
            <a:r>
              <a:rPr lang="en-US" altLang="zh-CN" sz="2400" dirty="0" smtClean="0"/>
              <a:t>      where grade &gt;=90;</a:t>
            </a:r>
          </a:p>
          <a:p>
            <a:pPr eaLnBrk="1" hangingPunct="1">
              <a:lnSpc>
                <a:spcPct val="150000"/>
              </a:lnSpc>
              <a:buFont typeface="Wingdings" pitchFamily="2" charset="2"/>
              <a:buNone/>
            </a:pPr>
            <a:r>
              <a:rPr lang="zh-CN" altLang="en-US" sz="2400" dirty="0" smtClean="0"/>
              <a:t>这个视图建立在上一个视图之上。</a:t>
            </a:r>
          </a:p>
        </p:txBody>
      </p:sp>
      <p:sp>
        <p:nvSpPr>
          <p:cNvPr id="3" name="灯片编号占位符 2"/>
          <p:cNvSpPr>
            <a:spLocks noGrp="1"/>
          </p:cNvSpPr>
          <p:nvPr>
            <p:ph type="sldNum" sz="quarter" idx="12"/>
          </p:nvPr>
        </p:nvSpPr>
        <p:spPr/>
        <p:txBody>
          <a:bodyPr/>
          <a:lstStyle/>
          <a:p>
            <a:pPr>
              <a:defRPr/>
            </a:pPr>
            <a:fld id="{7FE8372A-677D-4D8D-B2CD-E1455F56A9F9}" type="slidenum">
              <a:rPr lang="en-US" altLang="zh-CN" smtClean="0"/>
              <a:pPr>
                <a:defRPr/>
              </a:pPr>
              <a:t>108</a:t>
            </a:fld>
            <a:endParaRPr lang="en-US" altLang="zh-CN"/>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3"/>
          <p:cNvSpPr>
            <a:spLocks noGrp="1" noChangeArrowheads="1"/>
          </p:cNvSpPr>
          <p:nvPr>
            <p:ph idx="1"/>
          </p:nvPr>
        </p:nvSpPr>
        <p:spPr>
          <a:xfrm>
            <a:off x="250825" y="188913"/>
            <a:ext cx="8713788" cy="6335712"/>
          </a:xfrm>
        </p:spPr>
        <p:txBody>
          <a:bodyPr/>
          <a:lstStyle/>
          <a:p>
            <a:pPr eaLnBrk="1" hangingPunct="1">
              <a:lnSpc>
                <a:spcPct val="120000"/>
              </a:lnSpc>
              <a:buFont typeface="Wingdings" pitchFamily="2" charset="2"/>
              <a:buNone/>
            </a:pPr>
            <a:r>
              <a:rPr lang="en-US" altLang="zh-CN" sz="2400" dirty="0" smtClean="0"/>
              <a:t>5</a:t>
            </a:r>
            <a:r>
              <a:rPr lang="zh-CN" altLang="en-US" sz="2400" dirty="0" smtClean="0"/>
              <a:t>、表达式视图</a:t>
            </a:r>
          </a:p>
          <a:p>
            <a:pPr eaLnBrk="1" hangingPunct="1">
              <a:lnSpc>
                <a:spcPct val="120000"/>
              </a:lnSpc>
              <a:buFont typeface="Wingdings" pitchFamily="2" charset="2"/>
              <a:buNone/>
            </a:pPr>
            <a:r>
              <a:rPr lang="zh-CN" altLang="en-US" sz="2400" dirty="0" smtClean="0"/>
              <a:t>例：</a:t>
            </a:r>
            <a:r>
              <a:rPr lang="en-US" altLang="zh-CN" sz="2400" dirty="0" smtClean="0"/>
              <a:t>create view student-year (</a:t>
            </a:r>
            <a:r>
              <a:rPr lang="en-US" altLang="zh-CN" sz="2400" dirty="0" err="1" smtClean="0"/>
              <a:t>sno</a:t>
            </a:r>
            <a:r>
              <a:rPr lang="en-US" altLang="zh-CN" sz="2400" dirty="0" smtClean="0"/>
              <a:t>, </a:t>
            </a:r>
            <a:r>
              <a:rPr lang="en-US" altLang="zh-CN" sz="2400" dirty="0" err="1" smtClean="0"/>
              <a:t>sname</a:t>
            </a:r>
            <a:r>
              <a:rPr lang="en-US" altLang="zh-CN" sz="2400" dirty="0" smtClean="0"/>
              <a:t>, </a:t>
            </a:r>
            <a:r>
              <a:rPr lang="en-US" altLang="zh-CN" sz="2400" dirty="0" smtClean="0">
                <a:solidFill>
                  <a:srgbClr val="FF0000"/>
                </a:solidFill>
              </a:rPr>
              <a:t>sage</a:t>
            </a:r>
            <a:r>
              <a:rPr lang="en-US" altLang="zh-CN" sz="2400" dirty="0" smtClean="0"/>
              <a:t>)</a:t>
            </a:r>
          </a:p>
          <a:p>
            <a:pPr eaLnBrk="1" hangingPunct="1">
              <a:lnSpc>
                <a:spcPct val="120000"/>
              </a:lnSpc>
              <a:buFont typeface="Wingdings" pitchFamily="2" charset="2"/>
              <a:buNone/>
            </a:pPr>
            <a:r>
              <a:rPr lang="en-US" altLang="zh-CN" sz="2400" dirty="0" smtClean="0"/>
              <a:t>as</a:t>
            </a:r>
          </a:p>
          <a:p>
            <a:pPr eaLnBrk="1" hangingPunct="1">
              <a:lnSpc>
                <a:spcPct val="120000"/>
              </a:lnSpc>
              <a:buFont typeface="Wingdings" pitchFamily="2" charset="2"/>
              <a:buNone/>
            </a:pPr>
            <a:r>
              <a:rPr lang="en-US" altLang="zh-CN" sz="2400" dirty="0" smtClean="0"/>
              <a:t>select </a:t>
            </a:r>
            <a:r>
              <a:rPr lang="en-US" altLang="zh-CN" sz="2400" dirty="0" err="1" smtClean="0"/>
              <a:t>sno</a:t>
            </a:r>
            <a:r>
              <a:rPr lang="en-US" altLang="zh-CN" sz="2400" dirty="0" smtClean="0"/>
              <a:t>, </a:t>
            </a:r>
            <a:r>
              <a:rPr lang="en-US" altLang="zh-CN" sz="2400" dirty="0" err="1" smtClean="0"/>
              <a:t>sname</a:t>
            </a:r>
            <a:r>
              <a:rPr lang="en-US" altLang="zh-CN" sz="2400" dirty="0" smtClean="0"/>
              <a:t>, </a:t>
            </a:r>
            <a:r>
              <a:rPr lang="en-US" altLang="zh-CN" sz="2400" dirty="0" smtClean="0">
                <a:solidFill>
                  <a:srgbClr val="FF0000"/>
                </a:solidFill>
              </a:rPr>
              <a:t>year(</a:t>
            </a:r>
            <a:r>
              <a:rPr lang="en-US" altLang="zh-CN" sz="2400" dirty="0" err="1" smtClean="0">
                <a:solidFill>
                  <a:srgbClr val="FF0000"/>
                </a:solidFill>
              </a:rPr>
              <a:t>sysdate</a:t>
            </a:r>
            <a:r>
              <a:rPr lang="en-US" altLang="zh-CN" sz="2400" dirty="0" smtClean="0">
                <a:solidFill>
                  <a:srgbClr val="FF0000"/>
                </a:solidFill>
              </a:rPr>
              <a:t>)-</a:t>
            </a:r>
            <a:r>
              <a:rPr lang="en-US" altLang="zh-CN" sz="2400" dirty="0" err="1" smtClean="0">
                <a:solidFill>
                  <a:srgbClr val="FF0000"/>
                </a:solidFill>
              </a:rPr>
              <a:t>sbirth</a:t>
            </a:r>
            <a:endParaRPr lang="en-US" altLang="zh-CN" sz="2400" dirty="0" smtClean="0">
              <a:solidFill>
                <a:srgbClr val="FF0000"/>
              </a:solidFill>
            </a:endParaRPr>
          </a:p>
          <a:p>
            <a:pPr eaLnBrk="1" hangingPunct="1">
              <a:lnSpc>
                <a:spcPct val="120000"/>
              </a:lnSpc>
              <a:buFont typeface="Wingdings" pitchFamily="2" charset="2"/>
              <a:buNone/>
            </a:pPr>
            <a:r>
              <a:rPr lang="en-US" altLang="zh-CN" sz="2400" dirty="0" smtClean="0"/>
              <a:t>From student</a:t>
            </a:r>
            <a:r>
              <a:rPr lang="zh-CN" altLang="en-US" sz="2400" dirty="0" smtClean="0"/>
              <a:t>；</a:t>
            </a:r>
          </a:p>
          <a:p>
            <a:pPr eaLnBrk="1" hangingPunct="1">
              <a:lnSpc>
                <a:spcPct val="120000"/>
              </a:lnSpc>
              <a:buFont typeface="Wingdings" pitchFamily="2" charset="2"/>
              <a:buNone/>
            </a:pPr>
            <a:endParaRPr lang="zh-CN" altLang="en-US" sz="2400" dirty="0" smtClean="0"/>
          </a:p>
          <a:p>
            <a:pPr eaLnBrk="1" hangingPunct="1">
              <a:lnSpc>
                <a:spcPct val="120000"/>
              </a:lnSpc>
              <a:buFont typeface="Wingdings" pitchFamily="2" charset="2"/>
              <a:buNone/>
            </a:pPr>
            <a:r>
              <a:rPr lang="en-US" altLang="zh-CN" sz="2400" dirty="0" smtClean="0"/>
              <a:t>6</a:t>
            </a:r>
            <a:r>
              <a:rPr lang="zh-CN" altLang="en-US" sz="2400" dirty="0" smtClean="0"/>
              <a:t>、集函数视图</a:t>
            </a:r>
          </a:p>
          <a:p>
            <a:pPr eaLnBrk="1" hangingPunct="1">
              <a:lnSpc>
                <a:spcPct val="120000"/>
              </a:lnSpc>
              <a:buFont typeface="Wingdings" pitchFamily="2" charset="2"/>
              <a:buNone/>
            </a:pPr>
            <a:r>
              <a:rPr lang="en-US" altLang="zh-CN" sz="2400" dirty="0" smtClean="0"/>
              <a:t>create view sc-</a:t>
            </a:r>
            <a:r>
              <a:rPr lang="en-US" altLang="zh-CN" sz="2400" dirty="0" err="1" smtClean="0"/>
              <a:t>avg</a:t>
            </a:r>
            <a:r>
              <a:rPr lang="en-US" altLang="zh-CN" sz="2400" dirty="0" smtClean="0"/>
              <a:t>(</a:t>
            </a:r>
            <a:r>
              <a:rPr lang="en-US" altLang="zh-CN" sz="2400" dirty="0" err="1" smtClean="0"/>
              <a:t>sno,</a:t>
            </a:r>
            <a:r>
              <a:rPr lang="en-US" altLang="zh-CN" sz="2400" dirty="0" err="1" smtClean="0">
                <a:solidFill>
                  <a:srgbClr val="FF0000"/>
                </a:solidFill>
              </a:rPr>
              <a:t>gavg</a:t>
            </a:r>
            <a:r>
              <a:rPr lang="en-US" altLang="zh-CN" sz="2400" dirty="0" smtClean="0"/>
              <a:t>)</a:t>
            </a:r>
          </a:p>
          <a:p>
            <a:pPr eaLnBrk="1" hangingPunct="1">
              <a:lnSpc>
                <a:spcPct val="120000"/>
              </a:lnSpc>
              <a:buFont typeface="Wingdings" pitchFamily="2" charset="2"/>
              <a:buNone/>
            </a:pPr>
            <a:r>
              <a:rPr lang="en-US" altLang="zh-CN" sz="2400" dirty="0" smtClean="0"/>
              <a:t>as</a:t>
            </a:r>
          </a:p>
          <a:p>
            <a:pPr eaLnBrk="1" hangingPunct="1">
              <a:lnSpc>
                <a:spcPct val="120000"/>
              </a:lnSpc>
              <a:buFont typeface="Wingdings" pitchFamily="2" charset="2"/>
              <a:buNone/>
            </a:pPr>
            <a:r>
              <a:rPr lang="en-US" altLang="zh-CN" sz="2400" dirty="0" smtClean="0"/>
              <a:t>select </a:t>
            </a:r>
            <a:r>
              <a:rPr lang="en-US" altLang="zh-CN" sz="2400" dirty="0" err="1" smtClean="0"/>
              <a:t>sno</a:t>
            </a:r>
            <a:r>
              <a:rPr lang="en-US" altLang="zh-CN" sz="2400" dirty="0" smtClean="0"/>
              <a:t>, </a:t>
            </a:r>
            <a:r>
              <a:rPr lang="en-US" altLang="zh-CN" sz="2400" dirty="0" err="1" smtClean="0">
                <a:solidFill>
                  <a:srgbClr val="FF0000"/>
                </a:solidFill>
              </a:rPr>
              <a:t>avg</a:t>
            </a:r>
            <a:r>
              <a:rPr lang="en-US" altLang="zh-CN" sz="2400" dirty="0" smtClean="0">
                <a:solidFill>
                  <a:srgbClr val="FF0000"/>
                </a:solidFill>
              </a:rPr>
              <a:t>(grade)</a:t>
            </a:r>
          </a:p>
          <a:p>
            <a:pPr eaLnBrk="1" hangingPunct="1">
              <a:lnSpc>
                <a:spcPct val="120000"/>
              </a:lnSpc>
              <a:buFont typeface="Wingdings" pitchFamily="2" charset="2"/>
              <a:buNone/>
            </a:pPr>
            <a:r>
              <a:rPr lang="en-US" altLang="zh-CN" sz="2400" dirty="0" smtClean="0"/>
              <a:t>from sc</a:t>
            </a:r>
          </a:p>
          <a:p>
            <a:pPr eaLnBrk="1" hangingPunct="1">
              <a:lnSpc>
                <a:spcPct val="120000"/>
              </a:lnSpc>
              <a:buFont typeface="Wingdings" pitchFamily="2" charset="2"/>
              <a:buNone/>
            </a:pPr>
            <a:r>
              <a:rPr lang="en-US" altLang="zh-CN" sz="2400" dirty="0" smtClean="0"/>
              <a:t>group by </a:t>
            </a:r>
            <a:r>
              <a:rPr lang="en-US" altLang="zh-CN" sz="2400" dirty="0" err="1" smtClean="0"/>
              <a:t>sno</a:t>
            </a:r>
            <a:r>
              <a:rPr lang="en-US" altLang="zh-CN" sz="2400" dirty="0" smtClean="0"/>
              <a:t>;</a:t>
            </a:r>
          </a:p>
        </p:txBody>
      </p:sp>
      <p:sp>
        <p:nvSpPr>
          <p:cNvPr id="3" name="灯片编号占位符 2"/>
          <p:cNvSpPr>
            <a:spLocks noGrp="1"/>
          </p:cNvSpPr>
          <p:nvPr>
            <p:ph type="sldNum" sz="quarter" idx="12"/>
          </p:nvPr>
        </p:nvSpPr>
        <p:spPr/>
        <p:txBody>
          <a:bodyPr/>
          <a:lstStyle/>
          <a:p>
            <a:pPr>
              <a:defRPr/>
            </a:pPr>
            <a:fld id="{2AE3D523-7AAA-46E6-9618-1D7A862B0E25}" type="slidenum">
              <a:rPr lang="en-US" altLang="zh-CN" smtClean="0"/>
              <a:pPr>
                <a:defRPr/>
              </a:pPr>
              <a:t>109</a:t>
            </a:fld>
            <a:endParaRPr lang="en-US" altLang="zh-CN"/>
          </a:p>
        </p:txBody>
      </p:sp>
      <p:sp>
        <p:nvSpPr>
          <p:cNvPr id="4" name="圆角矩形标注 3"/>
          <p:cNvSpPr/>
          <p:nvPr/>
        </p:nvSpPr>
        <p:spPr>
          <a:xfrm>
            <a:off x="6000760" y="2500306"/>
            <a:ext cx="2571768" cy="612648"/>
          </a:xfrm>
          <a:prstGeom prst="wedgeRoundRectCallout">
            <a:avLst>
              <a:gd name="adj1" fmla="val -43195"/>
              <a:gd name="adj2" fmla="val -9919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smtClean="0"/>
              <a:t>建立一个虚拟列</a:t>
            </a:r>
            <a:endParaRPr lang="zh-CN" alt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Grp="1" noChangeArrowheads="1"/>
          </p:cNvSpPr>
          <p:nvPr>
            <p:ph idx="1"/>
          </p:nvPr>
        </p:nvSpPr>
        <p:spPr>
          <a:xfrm>
            <a:off x="468313" y="809624"/>
            <a:ext cx="8110537" cy="5283671"/>
          </a:xfrm>
        </p:spPr>
        <p:txBody>
          <a:bodyPr/>
          <a:lstStyle/>
          <a:p>
            <a:pPr eaLnBrk="1" hangingPunct="1">
              <a:lnSpc>
                <a:spcPct val="90000"/>
              </a:lnSpc>
              <a:buFont typeface="Wingdings" pitchFamily="2" charset="2"/>
              <a:buNone/>
            </a:pPr>
            <a:r>
              <a:rPr lang="en-US" altLang="zh-CN" sz="2800" b="1" dirty="0" smtClean="0">
                <a:latin typeface="宋体" pitchFamily="2" charset="-122"/>
              </a:rPr>
              <a:t>3.2  SQL</a:t>
            </a:r>
          </a:p>
          <a:p>
            <a:pPr eaLnBrk="1" hangingPunct="1">
              <a:lnSpc>
                <a:spcPct val="90000"/>
              </a:lnSpc>
              <a:buFont typeface="Wingdings" pitchFamily="2" charset="2"/>
              <a:buNone/>
            </a:pPr>
            <a:endParaRPr lang="en-US" altLang="zh-CN" sz="2800" b="1" dirty="0" smtClean="0">
              <a:latin typeface="宋体" pitchFamily="2" charset="-122"/>
            </a:endParaRPr>
          </a:p>
          <a:p>
            <a:pPr eaLnBrk="1" hangingPunct="1">
              <a:lnSpc>
                <a:spcPct val="90000"/>
              </a:lnSpc>
              <a:buFont typeface="Wingdings" pitchFamily="2" charset="2"/>
              <a:buNone/>
            </a:pPr>
            <a:r>
              <a:rPr lang="en-US" altLang="zh-CN" sz="2400" b="1" dirty="0" smtClean="0">
                <a:latin typeface="宋体" pitchFamily="2" charset="-122"/>
              </a:rPr>
              <a:t>3.2.1  </a:t>
            </a:r>
            <a:r>
              <a:rPr lang="zh-CN" altLang="en-US" sz="2400" b="1" dirty="0" smtClean="0">
                <a:latin typeface="宋体" pitchFamily="2" charset="-122"/>
              </a:rPr>
              <a:t>概述</a:t>
            </a:r>
          </a:p>
          <a:p>
            <a:pPr eaLnBrk="1" hangingPunct="1">
              <a:lnSpc>
                <a:spcPct val="90000"/>
              </a:lnSpc>
              <a:buFont typeface="Wingdings" pitchFamily="2" charset="2"/>
              <a:buNone/>
            </a:pPr>
            <a:endParaRPr lang="zh-CN" altLang="en-US" sz="2400" dirty="0" smtClean="0">
              <a:latin typeface="宋体" pitchFamily="2" charset="-122"/>
            </a:endParaRPr>
          </a:p>
          <a:p>
            <a:pPr eaLnBrk="1" hangingPunct="1">
              <a:lnSpc>
                <a:spcPct val="90000"/>
              </a:lnSpc>
              <a:buFont typeface="Wingdings" pitchFamily="2" charset="2"/>
              <a:buNone/>
            </a:pPr>
            <a:r>
              <a:rPr lang="en-US" altLang="zh-CN" sz="2400" dirty="0" smtClean="0">
                <a:latin typeface="宋体" pitchFamily="2" charset="-122"/>
              </a:rPr>
              <a:t>1</a:t>
            </a:r>
            <a:r>
              <a:rPr lang="zh-CN" altLang="en-US" sz="2400" dirty="0" smtClean="0">
                <a:latin typeface="宋体" pitchFamily="2" charset="-122"/>
              </a:rPr>
              <a:t>、特点</a:t>
            </a:r>
          </a:p>
          <a:p>
            <a:pPr eaLnBrk="1" hangingPunct="1">
              <a:lnSpc>
                <a:spcPct val="90000"/>
              </a:lnSpc>
              <a:buFont typeface="Wingdings" pitchFamily="2" charset="2"/>
              <a:buNone/>
            </a:pPr>
            <a:r>
              <a:rPr lang="zh-CN" altLang="en-US" sz="2400" b="1" dirty="0" smtClean="0">
                <a:latin typeface="宋体" pitchFamily="2" charset="-122"/>
              </a:rPr>
              <a:t>① 一体化</a:t>
            </a:r>
          </a:p>
          <a:p>
            <a:pPr eaLnBrk="1" hangingPunct="1">
              <a:lnSpc>
                <a:spcPct val="90000"/>
              </a:lnSpc>
              <a:buFont typeface="Wingdings" pitchFamily="2" charset="2"/>
              <a:buNone/>
            </a:pPr>
            <a:r>
              <a:rPr lang="zh-CN" altLang="en-US" sz="2400" dirty="0" smtClean="0">
                <a:latin typeface="宋体" pitchFamily="2" charset="-122"/>
              </a:rPr>
              <a:t>        </a:t>
            </a:r>
            <a:r>
              <a:rPr lang="en-US" altLang="zh-CN" sz="2400" dirty="0" smtClean="0">
                <a:latin typeface="宋体" pitchFamily="2" charset="-122"/>
              </a:rPr>
              <a:t>DDL—— </a:t>
            </a:r>
            <a:r>
              <a:rPr lang="en-US" altLang="zh-CN" sz="2400" dirty="0" smtClean="0">
                <a:solidFill>
                  <a:srgbClr val="FF0000"/>
                </a:solidFill>
                <a:latin typeface="宋体" pitchFamily="2" charset="-122"/>
              </a:rPr>
              <a:t>D</a:t>
            </a:r>
            <a:r>
              <a:rPr lang="en-US" altLang="zh-CN" sz="2400" dirty="0" smtClean="0">
                <a:latin typeface="宋体" pitchFamily="2" charset="-122"/>
              </a:rPr>
              <a:t>ata   </a:t>
            </a:r>
            <a:r>
              <a:rPr lang="en-US" altLang="zh-CN" sz="2400" dirty="0" smtClean="0">
                <a:solidFill>
                  <a:srgbClr val="FF0000"/>
                </a:solidFill>
                <a:latin typeface="宋体" pitchFamily="2" charset="-122"/>
              </a:rPr>
              <a:t>D</a:t>
            </a:r>
            <a:r>
              <a:rPr lang="en-US" altLang="zh-CN" sz="2400" dirty="0" smtClean="0">
                <a:latin typeface="宋体" pitchFamily="2" charset="-122"/>
              </a:rPr>
              <a:t>escription   </a:t>
            </a:r>
            <a:r>
              <a:rPr lang="en-US" altLang="zh-CN" sz="2400" dirty="0" smtClean="0">
                <a:solidFill>
                  <a:srgbClr val="FF0000"/>
                </a:solidFill>
                <a:latin typeface="宋体" pitchFamily="2" charset="-122"/>
              </a:rPr>
              <a:t>L</a:t>
            </a:r>
            <a:r>
              <a:rPr lang="en-US" altLang="zh-CN" sz="2400" dirty="0" smtClean="0">
                <a:latin typeface="宋体" pitchFamily="2" charset="-122"/>
              </a:rPr>
              <a:t>anguage</a:t>
            </a:r>
          </a:p>
          <a:p>
            <a:pPr eaLnBrk="1" hangingPunct="1">
              <a:lnSpc>
                <a:spcPct val="90000"/>
              </a:lnSpc>
              <a:buFont typeface="Wingdings" pitchFamily="2" charset="2"/>
              <a:buNone/>
            </a:pPr>
            <a:r>
              <a:rPr lang="en-US" altLang="zh-CN" sz="2400" dirty="0" smtClean="0">
                <a:latin typeface="宋体" pitchFamily="2" charset="-122"/>
              </a:rPr>
              <a:t>        DML—— </a:t>
            </a:r>
            <a:r>
              <a:rPr lang="en-US" altLang="zh-CN" sz="2400" dirty="0" smtClean="0">
                <a:solidFill>
                  <a:srgbClr val="FF0000"/>
                </a:solidFill>
                <a:latin typeface="宋体" pitchFamily="2" charset="-122"/>
              </a:rPr>
              <a:t>D</a:t>
            </a:r>
            <a:r>
              <a:rPr lang="en-US" altLang="zh-CN" sz="2400" dirty="0" smtClean="0">
                <a:latin typeface="宋体" pitchFamily="2" charset="-122"/>
              </a:rPr>
              <a:t>ata   </a:t>
            </a:r>
            <a:r>
              <a:rPr lang="en-US" altLang="zh-CN" sz="2400" dirty="0" smtClean="0">
                <a:solidFill>
                  <a:srgbClr val="FF0000"/>
                </a:solidFill>
                <a:latin typeface="宋体" pitchFamily="2" charset="-122"/>
              </a:rPr>
              <a:t>M</a:t>
            </a:r>
            <a:r>
              <a:rPr lang="en-US" altLang="zh-CN" sz="2400" dirty="0" smtClean="0">
                <a:latin typeface="宋体" pitchFamily="2" charset="-122"/>
              </a:rPr>
              <a:t>anipulate    </a:t>
            </a:r>
            <a:r>
              <a:rPr lang="en-US" altLang="zh-CN" sz="2400" dirty="0" smtClean="0">
                <a:solidFill>
                  <a:srgbClr val="FF0000"/>
                </a:solidFill>
                <a:latin typeface="宋体" pitchFamily="2" charset="-122"/>
              </a:rPr>
              <a:t>L</a:t>
            </a:r>
            <a:r>
              <a:rPr lang="en-US" altLang="zh-CN" sz="2400" dirty="0" smtClean="0">
                <a:latin typeface="宋体" pitchFamily="2" charset="-122"/>
              </a:rPr>
              <a:t>anguage</a:t>
            </a:r>
          </a:p>
          <a:p>
            <a:pPr eaLnBrk="1" hangingPunct="1">
              <a:lnSpc>
                <a:spcPct val="90000"/>
              </a:lnSpc>
              <a:buFont typeface="Wingdings" pitchFamily="2" charset="2"/>
              <a:buNone/>
            </a:pPr>
            <a:r>
              <a:rPr lang="en-US" altLang="zh-CN" sz="2400" dirty="0" smtClean="0">
                <a:latin typeface="宋体" pitchFamily="2" charset="-122"/>
              </a:rPr>
              <a:t>        DCL—— </a:t>
            </a:r>
            <a:r>
              <a:rPr lang="en-US" altLang="zh-CN" sz="2400" dirty="0" smtClean="0">
                <a:solidFill>
                  <a:srgbClr val="FF0000"/>
                </a:solidFill>
                <a:latin typeface="宋体" pitchFamily="2" charset="-122"/>
              </a:rPr>
              <a:t>D</a:t>
            </a:r>
            <a:r>
              <a:rPr lang="en-US" altLang="zh-CN" sz="2400" dirty="0" smtClean="0">
                <a:latin typeface="宋体" pitchFamily="2" charset="-122"/>
              </a:rPr>
              <a:t>ata   </a:t>
            </a:r>
            <a:r>
              <a:rPr lang="en-US" altLang="zh-CN" sz="2400" dirty="0" smtClean="0">
                <a:solidFill>
                  <a:srgbClr val="FF0000"/>
                </a:solidFill>
                <a:latin typeface="宋体" pitchFamily="2" charset="-122"/>
              </a:rPr>
              <a:t>C</a:t>
            </a:r>
            <a:r>
              <a:rPr lang="en-US" altLang="zh-CN" sz="2400" dirty="0" smtClean="0">
                <a:latin typeface="宋体" pitchFamily="2" charset="-122"/>
              </a:rPr>
              <a:t>ontrol       </a:t>
            </a:r>
            <a:r>
              <a:rPr lang="en-US" altLang="zh-CN" sz="2400" dirty="0" smtClean="0">
                <a:solidFill>
                  <a:srgbClr val="FF0000"/>
                </a:solidFill>
                <a:latin typeface="宋体" pitchFamily="2" charset="-122"/>
              </a:rPr>
              <a:t>L</a:t>
            </a:r>
            <a:r>
              <a:rPr lang="en-US" altLang="zh-CN" sz="2400" dirty="0" smtClean="0">
                <a:latin typeface="宋体" pitchFamily="2" charset="-122"/>
              </a:rPr>
              <a:t>anguage</a:t>
            </a:r>
          </a:p>
          <a:p>
            <a:pPr eaLnBrk="1" hangingPunct="1">
              <a:lnSpc>
                <a:spcPct val="90000"/>
              </a:lnSpc>
              <a:buFont typeface="Wingdings" pitchFamily="2" charset="2"/>
              <a:buNone/>
            </a:pPr>
            <a:r>
              <a:rPr lang="en-US" altLang="zh-CN" sz="2400" dirty="0" smtClean="0">
                <a:latin typeface="宋体" pitchFamily="2" charset="-122"/>
              </a:rPr>
              <a:t>    </a:t>
            </a:r>
            <a:r>
              <a:rPr lang="zh-CN" altLang="en-US" sz="2400" dirty="0" smtClean="0">
                <a:latin typeface="宋体" pitchFamily="2" charset="-122"/>
              </a:rPr>
              <a:t>（三种功能可在系统不间断的情况下交替执行；</a:t>
            </a:r>
            <a:endParaRPr lang="en-US" altLang="zh-CN" sz="2400" dirty="0" smtClean="0">
              <a:latin typeface="宋体" pitchFamily="2" charset="-122"/>
            </a:endParaRPr>
          </a:p>
          <a:p>
            <a:pPr eaLnBrk="1" hangingPunct="1">
              <a:lnSpc>
                <a:spcPct val="90000"/>
              </a:lnSpc>
              <a:buFont typeface="Wingdings" pitchFamily="2" charset="2"/>
              <a:buNone/>
            </a:pPr>
            <a:r>
              <a:rPr lang="en-US" altLang="zh-CN" sz="2400" dirty="0" smtClean="0">
                <a:latin typeface="宋体" pitchFamily="2" charset="-122"/>
              </a:rPr>
              <a:t>      </a:t>
            </a:r>
            <a:r>
              <a:rPr lang="zh-CN" altLang="en-US" sz="2400" dirty="0" smtClean="0">
                <a:latin typeface="宋体" pitchFamily="2" charset="-122"/>
              </a:rPr>
              <a:t>风格统一）</a:t>
            </a:r>
            <a:endParaRPr lang="en-US" altLang="zh-CN" sz="2400" dirty="0" smtClean="0">
              <a:latin typeface="宋体" pitchFamily="2" charset="-122"/>
            </a:endParaRPr>
          </a:p>
          <a:p>
            <a:pPr eaLnBrk="1" hangingPunct="1">
              <a:lnSpc>
                <a:spcPct val="90000"/>
              </a:lnSpc>
              <a:buFont typeface="Wingdings" pitchFamily="2" charset="2"/>
              <a:buNone/>
            </a:pPr>
            <a:r>
              <a:rPr lang="en-US" altLang="zh-CN" sz="2400" b="1" dirty="0" smtClean="0">
                <a:latin typeface="宋体" pitchFamily="2" charset="-122"/>
              </a:rPr>
              <a:t>② </a:t>
            </a:r>
            <a:r>
              <a:rPr lang="zh-CN" altLang="en-US" sz="2400" b="1" dirty="0" smtClean="0">
                <a:latin typeface="宋体" pitchFamily="2" charset="-122"/>
              </a:rPr>
              <a:t>两种使用方式（交互、嵌入）</a:t>
            </a:r>
          </a:p>
        </p:txBody>
      </p:sp>
      <p:sp>
        <p:nvSpPr>
          <p:cNvPr id="3" name="灯片编号占位符 2"/>
          <p:cNvSpPr>
            <a:spLocks noGrp="1"/>
          </p:cNvSpPr>
          <p:nvPr>
            <p:ph type="sldNum" sz="quarter" idx="12"/>
          </p:nvPr>
        </p:nvSpPr>
        <p:spPr/>
        <p:txBody>
          <a:bodyPr/>
          <a:lstStyle/>
          <a:p>
            <a:pPr>
              <a:defRPr/>
            </a:pPr>
            <a:fld id="{03F97CDF-C705-49B0-A593-8F8A0D593AE8}" type="slidenum">
              <a:rPr lang="en-US" altLang="zh-CN" smtClean="0"/>
              <a:pPr>
                <a:defRPr/>
              </a:pPr>
              <a:t>11</a:t>
            </a:fld>
            <a:endParaRPr lang="en-US" altLang="zh-CN"/>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1027"/>
          <p:cNvSpPr>
            <a:spLocks noGrp="1" noChangeArrowheads="1"/>
          </p:cNvSpPr>
          <p:nvPr>
            <p:ph idx="1"/>
          </p:nvPr>
        </p:nvSpPr>
        <p:spPr>
          <a:xfrm>
            <a:off x="250825" y="188913"/>
            <a:ext cx="8713788" cy="6335712"/>
          </a:xfrm>
        </p:spPr>
        <p:txBody>
          <a:bodyPr/>
          <a:lstStyle/>
          <a:p>
            <a:pPr eaLnBrk="1" hangingPunct="1">
              <a:lnSpc>
                <a:spcPct val="120000"/>
              </a:lnSpc>
              <a:buFont typeface="Wingdings" pitchFamily="2" charset="2"/>
              <a:buNone/>
            </a:pPr>
            <a:r>
              <a:rPr lang="en-US" altLang="zh-CN" sz="2400" b="1" dirty="0" smtClean="0"/>
              <a:t>3.2.6.2</a:t>
            </a:r>
            <a:r>
              <a:rPr lang="zh-CN" altLang="en-US" sz="2400" b="1" dirty="0" smtClean="0"/>
              <a:t>视图删除</a:t>
            </a:r>
          </a:p>
          <a:p>
            <a:pPr eaLnBrk="1" hangingPunct="1">
              <a:lnSpc>
                <a:spcPct val="120000"/>
              </a:lnSpc>
              <a:buFont typeface="Wingdings" pitchFamily="2" charset="2"/>
              <a:buNone/>
            </a:pPr>
            <a:r>
              <a:rPr lang="en-US" altLang="zh-CN" sz="2400" dirty="0" smtClean="0"/>
              <a:t>drop view </a:t>
            </a:r>
            <a:r>
              <a:rPr lang="zh-CN" altLang="en-US" sz="2400" dirty="0" smtClean="0"/>
              <a:t>视图名</a:t>
            </a:r>
          </a:p>
          <a:p>
            <a:pPr eaLnBrk="1" hangingPunct="1">
              <a:lnSpc>
                <a:spcPct val="120000"/>
              </a:lnSpc>
              <a:buFont typeface="Wingdings" pitchFamily="2" charset="2"/>
              <a:buNone/>
            </a:pPr>
            <a:r>
              <a:rPr lang="zh-CN" altLang="en-US" sz="2400" dirty="0" smtClean="0"/>
              <a:t>删去该视图（从数据字典中）</a:t>
            </a:r>
          </a:p>
          <a:p>
            <a:pPr eaLnBrk="1" hangingPunct="1">
              <a:lnSpc>
                <a:spcPct val="120000"/>
              </a:lnSpc>
              <a:buFont typeface="Wingdings" pitchFamily="2" charset="2"/>
              <a:buNone/>
            </a:pPr>
            <a:r>
              <a:rPr lang="zh-CN" altLang="en-US" sz="2400" dirty="0" smtClean="0"/>
              <a:t>删去该视图的视图（可选择）</a:t>
            </a:r>
          </a:p>
          <a:p>
            <a:pPr eaLnBrk="1" hangingPunct="1">
              <a:lnSpc>
                <a:spcPct val="120000"/>
              </a:lnSpc>
              <a:buFont typeface="Wingdings" pitchFamily="2" charset="2"/>
              <a:buNone/>
            </a:pPr>
            <a:r>
              <a:rPr lang="zh-CN" altLang="en-US" sz="2400" dirty="0" smtClean="0"/>
              <a:t>基本表删去了，则相关视图也删去（可选择） 。</a:t>
            </a:r>
          </a:p>
          <a:p>
            <a:pPr eaLnBrk="1" hangingPunct="1">
              <a:lnSpc>
                <a:spcPct val="120000"/>
              </a:lnSpc>
              <a:buFont typeface="Wingdings" pitchFamily="2" charset="2"/>
              <a:buNone/>
            </a:pPr>
            <a:endParaRPr lang="zh-CN" altLang="en-US" sz="2400" b="1" dirty="0" smtClean="0"/>
          </a:p>
          <a:p>
            <a:pPr eaLnBrk="1" hangingPunct="1">
              <a:lnSpc>
                <a:spcPct val="120000"/>
              </a:lnSpc>
              <a:buFont typeface="Wingdings" pitchFamily="2" charset="2"/>
              <a:buNone/>
            </a:pPr>
            <a:r>
              <a:rPr lang="en-US" altLang="zh-CN" sz="2400" b="1" dirty="0" smtClean="0"/>
              <a:t>3.2.6.3</a:t>
            </a:r>
            <a:r>
              <a:rPr lang="zh-CN" altLang="en-US" sz="2400" b="1" dirty="0" smtClean="0"/>
              <a:t>视图更新</a:t>
            </a:r>
          </a:p>
          <a:p>
            <a:pPr eaLnBrk="1" hangingPunct="1">
              <a:lnSpc>
                <a:spcPct val="120000"/>
              </a:lnSpc>
              <a:buFont typeface="Wingdings" pitchFamily="2" charset="2"/>
              <a:buNone/>
            </a:pPr>
            <a:r>
              <a:rPr lang="en-US" altLang="zh-CN" sz="2400" dirty="0" smtClean="0"/>
              <a:t>1</a:t>
            </a:r>
            <a:r>
              <a:rPr lang="zh-CN" altLang="en-US" sz="2400" dirty="0" smtClean="0"/>
              <a:t>、操作分类：</a:t>
            </a:r>
            <a:r>
              <a:rPr lang="en-US" altLang="zh-CN" sz="2400" dirty="0" smtClean="0"/>
              <a:t>insert, delete, update</a:t>
            </a:r>
          </a:p>
          <a:p>
            <a:pPr eaLnBrk="1" hangingPunct="1">
              <a:lnSpc>
                <a:spcPct val="120000"/>
              </a:lnSpc>
              <a:buFont typeface="Wingdings" pitchFamily="2" charset="2"/>
              <a:buNone/>
            </a:pPr>
            <a:r>
              <a:rPr lang="en-US" altLang="zh-CN" sz="2400" dirty="0" smtClean="0"/>
              <a:t>2</a:t>
            </a:r>
            <a:r>
              <a:rPr lang="zh-CN" altLang="en-US" sz="2400" dirty="0" smtClean="0"/>
              <a:t>、约束</a:t>
            </a:r>
          </a:p>
          <a:p>
            <a:pPr eaLnBrk="1" hangingPunct="1">
              <a:lnSpc>
                <a:spcPct val="120000"/>
              </a:lnSpc>
              <a:buFont typeface="Wingdings" pitchFamily="2" charset="2"/>
              <a:buNone/>
            </a:pPr>
            <a:r>
              <a:rPr lang="zh-CN" altLang="en-US" sz="2400" dirty="0" smtClean="0"/>
              <a:t>① </a:t>
            </a:r>
            <a:r>
              <a:rPr lang="en-US" altLang="zh-CN" sz="2400" dirty="0" err="1" smtClean="0"/>
              <a:t>sql</a:t>
            </a:r>
            <a:r>
              <a:rPr lang="zh-CN" altLang="en-US" sz="2400" dirty="0" smtClean="0"/>
              <a:t>通常只允许对</a:t>
            </a:r>
            <a:r>
              <a:rPr lang="zh-CN" altLang="en-US" sz="2400" dirty="0" smtClean="0">
                <a:solidFill>
                  <a:srgbClr val="FF0000"/>
                </a:solidFill>
              </a:rPr>
              <a:t>单个表导出的视图</a:t>
            </a:r>
            <a:r>
              <a:rPr lang="zh-CN" altLang="en-US" sz="2400" dirty="0" smtClean="0"/>
              <a:t>可更新；</a:t>
            </a:r>
          </a:p>
          <a:p>
            <a:pPr eaLnBrk="1" hangingPunct="1">
              <a:lnSpc>
                <a:spcPct val="120000"/>
              </a:lnSpc>
              <a:buFont typeface="Wingdings" pitchFamily="2" charset="2"/>
              <a:buNone/>
            </a:pPr>
            <a:r>
              <a:rPr lang="zh-CN" altLang="en-US" sz="2400" dirty="0" smtClean="0"/>
              <a:t>② 若视图属性由</a:t>
            </a:r>
            <a:r>
              <a:rPr lang="en-US" altLang="zh-CN" sz="2400" dirty="0" smtClean="0">
                <a:solidFill>
                  <a:srgbClr val="FF0000"/>
                </a:solidFill>
              </a:rPr>
              <a:t>exp</a:t>
            </a:r>
            <a:r>
              <a:rPr lang="zh-CN" altLang="en-US" sz="2400" dirty="0" smtClean="0">
                <a:solidFill>
                  <a:srgbClr val="FF0000"/>
                </a:solidFill>
              </a:rPr>
              <a:t>或常数</a:t>
            </a:r>
            <a:r>
              <a:rPr lang="zh-CN" altLang="en-US" sz="2400" dirty="0" smtClean="0"/>
              <a:t>组成，则不可对之 </a:t>
            </a:r>
            <a:r>
              <a:rPr lang="en-US" altLang="zh-CN" sz="2400" dirty="0" smtClean="0"/>
              <a:t>insert</a:t>
            </a:r>
            <a:r>
              <a:rPr lang="zh-CN" altLang="en-US" sz="2400" dirty="0" smtClean="0"/>
              <a:t>、</a:t>
            </a:r>
            <a:r>
              <a:rPr lang="en-US" altLang="zh-CN" sz="2400" dirty="0" smtClean="0"/>
              <a:t>update, </a:t>
            </a:r>
            <a:r>
              <a:rPr lang="zh-CN" altLang="en-US" sz="2400" dirty="0" smtClean="0"/>
              <a:t>但可 </a:t>
            </a:r>
            <a:r>
              <a:rPr lang="en-US" altLang="zh-CN" sz="2400" dirty="0" smtClean="0"/>
              <a:t>delete</a:t>
            </a:r>
            <a:r>
              <a:rPr lang="zh-CN" altLang="en-US" sz="2400" dirty="0" smtClean="0"/>
              <a:t>；</a:t>
            </a:r>
          </a:p>
        </p:txBody>
      </p:sp>
      <p:sp>
        <p:nvSpPr>
          <p:cNvPr id="3" name="灯片编号占位符 2"/>
          <p:cNvSpPr>
            <a:spLocks noGrp="1"/>
          </p:cNvSpPr>
          <p:nvPr>
            <p:ph type="sldNum" sz="quarter" idx="12"/>
          </p:nvPr>
        </p:nvSpPr>
        <p:spPr/>
        <p:txBody>
          <a:bodyPr/>
          <a:lstStyle/>
          <a:p>
            <a:pPr>
              <a:defRPr/>
            </a:pPr>
            <a:fld id="{2891B7E1-4431-43A0-8D65-64A60F34F783}" type="slidenum">
              <a:rPr lang="en-US" altLang="zh-CN" smtClean="0"/>
              <a:pPr>
                <a:defRPr/>
              </a:pPr>
              <a:t>110</a:t>
            </a:fld>
            <a:endParaRPr lang="en-US" altLang="zh-CN"/>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1027"/>
          <p:cNvSpPr>
            <a:spLocks noGrp="1" noChangeArrowheads="1"/>
          </p:cNvSpPr>
          <p:nvPr>
            <p:ph idx="1"/>
          </p:nvPr>
        </p:nvSpPr>
        <p:spPr>
          <a:xfrm>
            <a:off x="250825" y="260350"/>
            <a:ext cx="8642350" cy="6337300"/>
          </a:xfrm>
        </p:spPr>
        <p:txBody>
          <a:bodyPr/>
          <a:lstStyle/>
          <a:p>
            <a:pPr eaLnBrk="1" hangingPunct="1">
              <a:lnSpc>
                <a:spcPct val="150000"/>
              </a:lnSpc>
              <a:buFont typeface="Wingdings" pitchFamily="2" charset="2"/>
              <a:buNone/>
            </a:pPr>
            <a:r>
              <a:rPr lang="en-US" altLang="zh-CN" sz="2400" dirty="0" smtClean="0"/>
              <a:t>③ </a:t>
            </a:r>
            <a:r>
              <a:rPr lang="zh-CN" altLang="en-US" sz="2400" dirty="0" smtClean="0"/>
              <a:t>若视图属性为</a:t>
            </a:r>
            <a:r>
              <a:rPr lang="zh-CN" altLang="en-US" sz="2400" dirty="0" smtClean="0">
                <a:solidFill>
                  <a:srgbClr val="FF0000"/>
                </a:solidFill>
              </a:rPr>
              <a:t>集函数</a:t>
            </a:r>
            <a:r>
              <a:rPr lang="zh-CN" altLang="en-US" sz="2400" dirty="0" smtClean="0"/>
              <a:t>，则不可更新；</a:t>
            </a:r>
          </a:p>
          <a:p>
            <a:pPr eaLnBrk="1" hangingPunct="1">
              <a:lnSpc>
                <a:spcPct val="150000"/>
              </a:lnSpc>
              <a:buFont typeface="Wingdings" pitchFamily="2" charset="2"/>
              <a:buNone/>
            </a:pPr>
            <a:r>
              <a:rPr lang="zh-CN" altLang="en-US" sz="2400" dirty="0" smtClean="0"/>
              <a:t>④ 若视图中有</a:t>
            </a:r>
            <a:r>
              <a:rPr lang="en-US" altLang="zh-CN" sz="2400" dirty="0" smtClean="0">
                <a:solidFill>
                  <a:srgbClr val="FF0000"/>
                </a:solidFill>
              </a:rPr>
              <a:t>group by </a:t>
            </a:r>
            <a:r>
              <a:rPr lang="zh-CN" altLang="en-US" sz="2400" dirty="0" smtClean="0"/>
              <a:t>则不可更新；</a:t>
            </a:r>
          </a:p>
          <a:p>
            <a:pPr eaLnBrk="1" hangingPunct="1">
              <a:lnSpc>
                <a:spcPct val="150000"/>
              </a:lnSpc>
              <a:buFont typeface="Wingdings" pitchFamily="2" charset="2"/>
              <a:buNone/>
            </a:pPr>
            <a:r>
              <a:rPr lang="zh-CN" altLang="en-US" sz="2400" dirty="0" smtClean="0"/>
              <a:t>⑤ 定义中若使用</a:t>
            </a:r>
            <a:r>
              <a:rPr lang="en-US" altLang="zh-CN" sz="2400" dirty="0" smtClean="0">
                <a:solidFill>
                  <a:srgbClr val="FF0000"/>
                </a:solidFill>
              </a:rPr>
              <a:t>distinct</a:t>
            </a:r>
            <a:r>
              <a:rPr lang="zh-CN" altLang="en-US" sz="2400" dirty="0" smtClean="0"/>
              <a:t>，则不可更新；</a:t>
            </a:r>
          </a:p>
          <a:p>
            <a:pPr eaLnBrk="1" hangingPunct="1">
              <a:lnSpc>
                <a:spcPct val="150000"/>
              </a:lnSpc>
              <a:buFont typeface="Wingdings" pitchFamily="2" charset="2"/>
              <a:buNone/>
            </a:pPr>
            <a:r>
              <a:rPr lang="zh-CN" altLang="en-US" sz="2400" dirty="0" smtClean="0"/>
              <a:t>⑥ </a:t>
            </a:r>
            <a:r>
              <a:rPr lang="zh-CN" altLang="en-US" sz="2400" dirty="0" smtClean="0">
                <a:solidFill>
                  <a:srgbClr val="FF0000"/>
                </a:solidFill>
              </a:rPr>
              <a:t>嵌套子查询</a:t>
            </a:r>
            <a:r>
              <a:rPr lang="zh-CN" altLang="en-US" sz="2400" dirty="0" smtClean="0"/>
              <a:t>定义视图时，若</a:t>
            </a:r>
            <a:r>
              <a:rPr lang="zh-CN" altLang="en-US" sz="2400" dirty="0" smtClean="0">
                <a:solidFill>
                  <a:srgbClr val="FF0000"/>
                </a:solidFill>
              </a:rPr>
              <a:t>内外层表相同</a:t>
            </a:r>
            <a:r>
              <a:rPr lang="zh-CN" altLang="en-US" sz="2400" dirty="0" smtClean="0"/>
              <a:t>，则不可更新；</a:t>
            </a:r>
          </a:p>
          <a:p>
            <a:pPr eaLnBrk="1" hangingPunct="1">
              <a:lnSpc>
                <a:spcPct val="150000"/>
              </a:lnSpc>
              <a:buFont typeface="Wingdings" pitchFamily="2" charset="2"/>
              <a:buNone/>
            </a:pPr>
            <a:r>
              <a:rPr lang="zh-CN" altLang="en-US" sz="2400" dirty="0" smtClean="0"/>
              <a:t>⑦ </a:t>
            </a:r>
            <a:r>
              <a:rPr lang="zh-CN" altLang="en-US" sz="2400" dirty="0" smtClean="0">
                <a:solidFill>
                  <a:srgbClr val="FF0000"/>
                </a:solidFill>
              </a:rPr>
              <a:t>不允许更新的视图</a:t>
            </a:r>
            <a:r>
              <a:rPr lang="zh-CN" altLang="en-US" sz="2400" dirty="0" smtClean="0"/>
              <a:t>导出的视图不可更新。</a:t>
            </a:r>
          </a:p>
          <a:p>
            <a:pPr eaLnBrk="1" hangingPunct="1">
              <a:lnSpc>
                <a:spcPct val="150000"/>
              </a:lnSpc>
              <a:buFont typeface="Wingdings" pitchFamily="2" charset="2"/>
              <a:buNone/>
            </a:pPr>
            <a:endParaRPr lang="zh-CN" altLang="en-US" sz="2400" dirty="0" smtClean="0"/>
          </a:p>
          <a:p>
            <a:pPr eaLnBrk="1" hangingPunct="1">
              <a:lnSpc>
                <a:spcPct val="150000"/>
              </a:lnSpc>
              <a:buFont typeface="Wingdings" pitchFamily="2" charset="2"/>
              <a:buNone/>
            </a:pPr>
            <a:r>
              <a:rPr lang="zh-CN" altLang="en-US" sz="2400" dirty="0" smtClean="0"/>
              <a:t>什么样的视图理论上可更新是一个待研究课题</a:t>
            </a:r>
          </a:p>
          <a:p>
            <a:pPr eaLnBrk="1" hangingPunct="1">
              <a:lnSpc>
                <a:spcPct val="150000"/>
              </a:lnSpc>
              <a:buFont typeface="Wingdings" pitchFamily="2" charset="2"/>
              <a:buNone/>
            </a:pPr>
            <a:r>
              <a:rPr lang="zh-CN" altLang="en-US" sz="2400" dirty="0" smtClean="0"/>
              <a:t>不可更新：理论上证明不可更新；</a:t>
            </a:r>
          </a:p>
          <a:p>
            <a:pPr eaLnBrk="1" hangingPunct="1">
              <a:lnSpc>
                <a:spcPct val="150000"/>
              </a:lnSpc>
              <a:buFont typeface="Wingdings" pitchFamily="2" charset="2"/>
              <a:buNone/>
            </a:pPr>
            <a:r>
              <a:rPr lang="zh-CN" altLang="en-US" sz="2400" dirty="0" smtClean="0"/>
              <a:t>不允许更新：本身可能是可更新的，但实际系统不支持。</a:t>
            </a:r>
          </a:p>
        </p:txBody>
      </p:sp>
      <p:sp>
        <p:nvSpPr>
          <p:cNvPr id="3" name="灯片编号占位符 2"/>
          <p:cNvSpPr>
            <a:spLocks noGrp="1"/>
          </p:cNvSpPr>
          <p:nvPr>
            <p:ph type="sldNum" sz="quarter" idx="12"/>
          </p:nvPr>
        </p:nvSpPr>
        <p:spPr/>
        <p:txBody>
          <a:bodyPr/>
          <a:lstStyle/>
          <a:p>
            <a:pPr>
              <a:defRPr/>
            </a:pPr>
            <a:fld id="{7F1A0774-DD2A-4B7C-8CFA-E93108410FA5}" type="slidenum">
              <a:rPr lang="en-US" altLang="zh-CN" smtClean="0"/>
              <a:pPr>
                <a:defRPr/>
              </a:pPr>
              <a:t>111</a:t>
            </a:fld>
            <a:endParaRPr lang="en-US" altLang="zh-CN"/>
          </a:p>
        </p:txBody>
      </p:sp>
      <p:sp>
        <p:nvSpPr>
          <p:cNvPr id="4" name="圆角矩形标注 3"/>
          <p:cNvSpPr/>
          <p:nvPr/>
        </p:nvSpPr>
        <p:spPr>
          <a:xfrm>
            <a:off x="6732240" y="908720"/>
            <a:ext cx="1778496" cy="864096"/>
          </a:xfrm>
          <a:prstGeom prst="wedgeRoundRectCallout">
            <a:avLst>
              <a:gd name="adj1" fmla="val -108414"/>
              <a:gd name="adj2" fmla="val -7618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smtClean="0"/>
              <a:t>存在</a:t>
            </a:r>
            <a:endParaRPr lang="en-US" altLang="zh-CN" dirty="0" smtClean="0"/>
          </a:p>
          <a:p>
            <a:pPr algn="ctr"/>
            <a:r>
              <a:rPr lang="zh-CN" altLang="en-US" dirty="0" smtClean="0"/>
              <a:t>不确定性</a:t>
            </a:r>
            <a:endParaRPr lang="zh-CN" altLang="en-US" dirty="0"/>
          </a:p>
        </p:txBody>
      </p:sp>
      <p:sp>
        <p:nvSpPr>
          <p:cNvPr id="6" name="圆角矩形标注 5"/>
          <p:cNvSpPr/>
          <p:nvPr/>
        </p:nvSpPr>
        <p:spPr>
          <a:xfrm>
            <a:off x="6732240" y="908720"/>
            <a:ext cx="1778496" cy="864096"/>
          </a:xfrm>
          <a:prstGeom prst="wedgeRoundRectCallout">
            <a:avLst>
              <a:gd name="adj1" fmla="val -112124"/>
              <a:gd name="adj2" fmla="val -1291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smtClean="0"/>
              <a:t>存在</a:t>
            </a:r>
            <a:endParaRPr lang="en-US" altLang="zh-CN" dirty="0" smtClean="0"/>
          </a:p>
          <a:p>
            <a:pPr algn="ctr"/>
            <a:r>
              <a:rPr lang="zh-CN" altLang="en-US" dirty="0" smtClean="0"/>
              <a:t>不确定性</a:t>
            </a:r>
            <a:endParaRPr lang="zh-CN" altLang="en-US" dirty="0"/>
          </a:p>
        </p:txBody>
      </p:sp>
      <p:sp>
        <p:nvSpPr>
          <p:cNvPr id="7" name="圆角矩形标注 6"/>
          <p:cNvSpPr/>
          <p:nvPr/>
        </p:nvSpPr>
        <p:spPr>
          <a:xfrm>
            <a:off x="6743405" y="908720"/>
            <a:ext cx="1778496" cy="864096"/>
          </a:xfrm>
          <a:prstGeom prst="wedgeRoundRectCallout">
            <a:avLst>
              <a:gd name="adj1" fmla="val -108414"/>
              <a:gd name="adj2" fmla="val 5254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smtClean="0"/>
              <a:t>存在</a:t>
            </a:r>
            <a:endParaRPr lang="en-US" altLang="zh-CN" dirty="0" smtClean="0"/>
          </a:p>
          <a:p>
            <a:pPr algn="ctr"/>
            <a:r>
              <a:rPr lang="zh-CN" altLang="en-US" dirty="0" smtClean="0"/>
              <a:t>不确定性</a:t>
            </a:r>
            <a:endParaRPr lang="zh-CN" altLang="en-US" dirty="0"/>
          </a:p>
        </p:txBody>
      </p:sp>
      <p:sp>
        <p:nvSpPr>
          <p:cNvPr id="8" name="圆角矩形标注 7"/>
          <p:cNvSpPr/>
          <p:nvPr/>
        </p:nvSpPr>
        <p:spPr>
          <a:xfrm>
            <a:off x="6743405" y="908720"/>
            <a:ext cx="1778496" cy="864096"/>
          </a:xfrm>
          <a:prstGeom prst="wedgeRoundRectCallout">
            <a:avLst>
              <a:gd name="adj1" fmla="val -85092"/>
              <a:gd name="adj2" fmla="val 99454"/>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smtClean="0"/>
              <a:t>存在</a:t>
            </a:r>
            <a:endParaRPr lang="en-US" altLang="zh-CN" dirty="0" smtClean="0"/>
          </a:p>
          <a:p>
            <a:pPr algn="ctr"/>
            <a:r>
              <a:rPr lang="zh-CN" altLang="en-US" dirty="0" smtClean="0"/>
              <a:t>不确定性</a:t>
            </a:r>
            <a:endParaRPr lang="zh-CN" altLang="en-US" dirty="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a:xfrm>
            <a:off x="323850" y="657225"/>
            <a:ext cx="8162925" cy="762000"/>
          </a:xfrm>
        </p:spPr>
        <p:txBody>
          <a:bodyPr>
            <a:normAutofit fontScale="90000"/>
          </a:bodyPr>
          <a:lstStyle/>
          <a:p>
            <a:pPr eaLnBrk="1" fontAlgn="auto" hangingPunct="1">
              <a:spcAft>
                <a:spcPts val="0"/>
              </a:spcAft>
              <a:defRPr/>
            </a:pPr>
            <a:r>
              <a:rPr lang="zh-CN" altLang="en-US"/>
              <a:t>视图的作用</a:t>
            </a:r>
          </a:p>
        </p:txBody>
      </p:sp>
      <p:sp>
        <p:nvSpPr>
          <p:cNvPr id="102403" name="Rectangle 3"/>
          <p:cNvSpPr>
            <a:spLocks noGrp="1" noChangeArrowheads="1"/>
          </p:cNvSpPr>
          <p:nvPr>
            <p:ph idx="1"/>
          </p:nvPr>
        </p:nvSpPr>
        <p:spPr>
          <a:xfrm>
            <a:off x="250825" y="1738313"/>
            <a:ext cx="8110538" cy="4191000"/>
          </a:xfrm>
        </p:spPr>
        <p:txBody>
          <a:bodyPr/>
          <a:lstStyle/>
          <a:p>
            <a:pPr eaLnBrk="1" hangingPunct="1">
              <a:lnSpc>
                <a:spcPct val="90000"/>
              </a:lnSpc>
              <a:buFont typeface="Wingdings" pitchFamily="2" charset="2"/>
              <a:buNone/>
            </a:pPr>
            <a:r>
              <a:rPr lang="en-US" altLang="zh-CN" dirty="0" smtClean="0"/>
              <a:t>1.</a:t>
            </a:r>
            <a:r>
              <a:rPr lang="zh-CN" altLang="en-US" dirty="0" smtClean="0"/>
              <a:t>简化用户的操作</a:t>
            </a:r>
          </a:p>
          <a:p>
            <a:pPr eaLnBrk="1" hangingPunct="1">
              <a:lnSpc>
                <a:spcPct val="90000"/>
              </a:lnSpc>
              <a:buFont typeface="Wingdings" pitchFamily="2" charset="2"/>
              <a:buNone/>
            </a:pPr>
            <a:r>
              <a:rPr lang="en-US" altLang="zh-CN" dirty="0" smtClean="0"/>
              <a:t>2.</a:t>
            </a:r>
            <a:r>
              <a:rPr lang="zh-CN" altLang="en-US" dirty="0" smtClean="0"/>
              <a:t>使用户能以多种角度看待同一数据</a:t>
            </a:r>
          </a:p>
          <a:p>
            <a:pPr eaLnBrk="1" hangingPunct="1">
              <a:lnSpc>
                <a:spcPct val="90000"/>
              </a:lnSpc>
              <a:buFont typeface="Wingdings" pitchFamily="2" charset="2"/>
              <a:buNone/>
            </a:pPr>
            <a:r>
              <a:rPr lang="en-US" altLang="zh-CN" dirty="0" smtClean="0"/>
              <a:t>3.</a:t>
            </a:r>
            <a:r>
              <a:rPr lang="zh-CN" altLang="en-US" dirty="0" smtClean="0"/>
              <a:t>对重构数据库提供了一定程度的逻辑独立性</a:t>
            </a:r>
          </a:p>
          <a:p>
            <a:pPr eaLnBrk="1" hangingPunct="1">
              <a:lnSpc>
                <a:spcPct val="90000"/>
              </a:lnSpc>
              <a:buFont typeface="Wingdings" pitchFamily="2" charset="2"/>
              <a:buNone/>
            </a:pPr>
            <a:r>
              <a:rPr lang="en-US" altLang="zh-CN" dirty="0" smtClean="0"/>
              <a:t>4.</a:t>
            </a:r>
            <a:r>
              <a:rPr lang="zh-CN" altLang="en-US" dirty="0" smtClean="0"/>
              <a:t>对数据提供安全保护</a:t>
            </a:r>
          </a:p>
          <a:p>
            <a:pPr eaLnBrk="1" hangingPunct="1">
              <a:lnSpc>
                <a:spcPct val="90000"/>
              </a:lnSpc>
              <a:buFont typeface="Wingdings" pitchFamily="2" charset="2"/>
              <a:buNone/>
            </a:pPr>
            <a:r>
              <a:rPr lang="en-US" altLang="zh-CN" dirty="0" smtClean="0"/>
              <a:t>5.</a:t>
            </a:r>
            <a:r>
              <a:rPr lang="zh-CN" altLang="en-US" dirty="0" smtClean="0"/>
              <a:t>更清晰地表达查询（提供逻辑数据集）。</a:t>
            </a:r>
            <a:endParaRPr lang="en-US" altLang="zh-CN" dirty="0" smtClean="0"/>
          </a:p>
        </p:txBody>
      </p:sp>
      <p:sp>
        <p:nvSpPr>
          <p:cNvPr id="4" name="灯片编号占位符 3"/>
          <p:cNvSpPr>
            <a:spLocks noGrp="1"/>
          </p:cNvSpPr>
          <p:nvPr>
            <p:ph type="sldNum" sz="quarter" idx="12"/>
          </p:nvPr>
        </p:nvSpPr>
        <p:spPr/>
        <p:txBody>
          <a:bodyPr/>
          <a:lstStyle/>
          <a:p>
            <a:pPr>
              <a:defRPr/>
            </a:pPr>
            <a:fld id="{201CEF75-F60C-4C8E-988B-2D9AB1541197}" type="slidenum">
              <a:rPr lang="en-US" altLang="zh-CN" smtClean="0"/>
              <a:pPr>
                <a:defRPr/>
              </a:pPr>
              <a:t>112</a:t>
            </a:fld>
            <a:endParaRPr lang="en-US" altLang="zh-CN"/>
          </a:p>
        </p:txBody>
      </p:sp>
      <p:sp>
        <p:nvSpPr>
          <p:cNvPr id="5" name="圆角矩形标注 4"/>
          <p:cNvSpPr/>
          <p:nvPr/>
        </p:nvSpPr>
        <p:spPr>
          <a:xfrm>
            <a:off x="4357686" y="1071546"/>
            <a:ext cx="1714512" cy="612648"/>
          </a:xfrm>
          <a:prstGeom prst="wedgeRoundRectCallout">
            <a:avLst>
              <a:gd name="adj1" fmla="val -79721"/>
              <a:gd name="adj2" fmla="val -3233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smtClean="0"/>
              <a:t>外模式</a:t>
            </a:r>
            <a:endParaRPr lang="zh-CN" altLang="en-US" dirty="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4"/>
          <p:cNvSpPr>
            <a:spLocks noGrp="1" noChangeArrowheads="1"/>
          </p:cNvSpPr>
          <p:nvPr>
            <p:ph idx="1"/>
          </p:nvPr>
        </p:nvSpPr>
        <p:spPr>
          <a:xfrm>
            <a:off x="250825" y="642938"/>
            <a:ext cx="8713788" cy="5857896"/>
          </a:xfrm>
        </p:spPr>
        <p:txBody>
          <a:bodyPr/>
          <a:lstStyle/>
          <a:p>
            <a:pPr eaLnBrk="1" hangingPunct="1">
              <a:lnSpc>
                <a:spcPct val="150000"/>
              </a:lnSpc>
              <a:buFont typeface="Wingdings" pitchFamily="2" charset="2"/>
              <a:buNone/>
            </a:pPr>
            <a:r>
              <a:rPr lang="en-US" altLang="zh-CN" sz="2400" dirty="0" smtClean="0"/>
              <a:t>3</a:t>
            </a:r>
            <a:r>
              <a:rPr lang="zh-CN" altLang="en-US" sz="2400" dirty="0" smtClean="0"/>
              <a:t>、</a:t>
            </a:r>
            <a:r>
              <a:rPr lang="en-US" altLang="zh-CN" sz="2400" dirty="0" smtClean="0"/>
              <a:t>insert </a:t>
            </a:r>
          </a:p>
          <a:p>
            <a:pPr eaLnBrk="1" hangingPunct="1">
              <a:lnSpc>
                <a:spcPct val="150000"/>
              </a:lnSpc>
              <a:buFont typeface="Wingdings" pitchFamily="2" charset="2"/>
              <a:buNone/>
            </a:pPr>
            <a:r>
              <a:rPr lang="en-US" altLang="zh-CN" sz="2400" dirty="0" smtClean="0"/>
              <a:t>insert </a:t>
            </a:r>
          </a:p>
          <a:p>
            <a:pPr eaLnBrk="1" hangingPunct="1">
              <a:lnSpc>
                <a:spcPct val="150000"/>
              </a:lnSpc>
              <a:buFont typeface="Wingdings" pitchFamily="2" charset="2"/>
              <a:buNone/>
            </a:pPr>
            <a:r>
              <a:rPr lang="en-US" altLang="zh-CN" sz="2400" dirty="0" smtClean="0"/>
              <a:t>into computer-student </a:t>
            </a:r>
          </a:p>
          <a:p>
            <a:pPr eaLnBrk="1" hangingPunct="1">
              <a:lnSpc>
                <a:spcPct val="150000"/>
              </a:lnSpc>
              <a:buFont typeface="Wingdings" pitchFamily="2" charset="2"/>
              <a:buNone/>
            </a:pPr>
            <a:r>
              <a:rPr lang="en-US" altLang="zh-CN" sz="2400" dirty="0" smtClean="0"/>
              <a:t>values(</a:t>
            </a:r>
            <a:r>
              <a:rPr lang="en-US" altLang="zh-CN" sz="2400" dirty="0" smtClean="0">
                <a:latin typeface="Times New Roman" pitchFamily="18" charset="0"/>
              </a:rPr>
              <a:t>‘</a:t>
            </a:r>
            <a:r>
              <a:rPr lang="en-US" altLang="zh-CN" sz="2400" dirty="0" smtClean="0"/>
              <a:t>9690</a:t>
            </a:r>
            <a:r>
              <a:rPr lang="en-US" altLang="zh-CN" sz="2400" dirty="0" smtClean="0">
                <a:latin typeface="Times New Roman" pitchFamily="18" charset="0"/>
              </a:rPr>
              <a:t>’</a:t>
            </a:r>
            <a:r>
              <a:rPr lang="en-US" altLang="zh-CN" sz="2400" dirty="0" smtClean="0"/>
              <a:t>, </a:t>
            </a:r>
            <a:r>
              <a:rPr lang="en-US" altLang="zh-CN" sz="2400" dirty="0" smtClean="0">
                <a:latin typeface="Times New Roman" pitchFamily="18" charset="0"/>
              </a:rPr>
              <a:t>‘</a:t>
            </a:r>
            <a:r>
              <a:rPr lang="zh-CN" altLang="en-US" sz="2400" dirty="0" smtClean="0"/>
              <a:t>程由之</a:t>
            </a:r>
            <a:r>
              <a:rPr lang="zh-CN" altLang="en-US" sz="2400" dirty="0" smtClean="0">
                <a:latin typeface="Times New Roman" pitchFamily="18" charset="0"/>
              </a:rPr>
              <a:t>’</a:t>
            </a:r>
            <a:r>
              <a:rPr lang="zh-CN" altLang="en-US" sz="2400" dirty="0" smtClean="0"/>
              <a:t>，</a:t>
            </a:r>
            <a:r>
              <a:rPr lang="en-US" altLang="zh-CN" sz="2400" dirty="0" smtClean="0"/>
              <a:t>20)</a:t>
            </a:r>
          </a:p>
          <a:p>
            <a:pPr eaLnBrk="1" hangingPunct="1">
              <a:lnSpc>
                <a:spcPct val="150000"/>
              </a:lnSpc>
              <a:buFont typeface="Wingdings" pitchFamily="2" charset="2"/>
              <a:buNone/>
            </a:pPr>
            <a:endParaRPr lang="en-US" altLang="zh-CN" sz="2400" dirty="0" smtClean="0"/>
          </a:p>
          <a:p>
            <a:pPr eaLnBrk="1" hangingPunct="1">
              <a:lnSpc>
                <a:spcPct val="150000"/>
              </a:lnSpc>
              <a:buFont typeface="Wingdings" pitchFamily="2" charset="2"/>
              <a:buNone/>
            </a:pPr>
            <a:r>
              <a:rPr lang="en-US" altLang="zh-CN" sz="2400" dirty="0" smtClean="0"/>
              <a:t>DBMS</a:t>
            </a:r>
            <a:r>
              <a:rPr lang="zh-CN" altLang="en-US" sz="2400" dirty="0" smtClean="0"/>
              <a:t>将其转换为对其本表的更新</a:t>
            </a:r>
          </a:p>
          <a:p>
            <a:pPr eaLnBrk="1" hangingPunct="1">
              <a:lnSpc>
                <a:spcPct val="150000"/>
              </a:lnSpc>
              <a:buFont typeface="Wingdings" pitchFamily="2" charset="2"/>
              <a:buNone/>
            </a:pPr>
            <a:r>
              <a:rPr lang="en-US" altLang="zh-CN" sz="2400" dirty="0" smtClean="0"/>
              <a:t>insert </a:t>
            </a:r>
          </a:p>
          <a:p>
            <a:pPr eaLnBrk="1" hangingPunct="1">
              <a:lnSpc>
                <a:spcPct val="150000"/>
              </a:lnSpc>
              <a:buFont typeface="Wingdings" pitchFamily="2" charset="2"/>
              <a:buNone/>
            </a:pPr>
            <a:r>
              <a:rPr lang="en-US" altLang="zh-CN" sz="2400" dirty="0" smtClean="0"/>
              <a:t>into student (</a:t>
            </a:r>
            <a:r>
              <a:rPr lang="en-US" altLang="zh-CN" sz="2400" dirty="0" err="1" smtClean="0"/>
              <a:t>sno</a:t>
            </a:r>
            <a:r>
              <a:rPr lang="en-US" altLang="zh-CN" sz="2400" dirty="0" smtClean="0"/>
              <a:t> ,</a:t>
            </a:r>
            <a:r>
              <a:rPr lang="en-US" altLang="zh-CN" sz="2400" dirty="0" err="1" smtClean="0"/>
              <a:t>sname</a:t>
            </a:r>
            <a:r>
              <a:rPr lang="en-US" altLang="zh-CN" sz="2400" dirty="0" smtClean="0"/>
              <a:t> , sage ,</a:t>
            </a:r>
            <a:r>
              <a:rPr lang="en-US" altLang="zh-CN" sz="2400" dirty="0" err="1" smtClean="0"/>
              <a:t>sdept</a:t>
            </a:r>
            <a:r>
              <a:rPr lang="en-US" altLang="zh-CN" sz="2400" dirty="0" smtClean="0"/>
              <a:t>) </a:t>
            </a:r>
          </a:p>
          <a:p>
            <a:pPr eaLnBrk="1" hangingPunct="1">
              <a:lnSpc>
                <a:spcPct val="150000"/>
              </a:lnSpc>
              <a:buFont typeface="Wingdings" pitchFamily="2" charset="2"/>
              <a:buNone/>
            </a:pPr>
            <a:r>
              <a:rPr lang="en-US" altLang="zh-CN" sz="2400" dirty="0" smtClean="0"/>
              <a:t>Values (</a:t>
            </a:r>
            <a:r>
              <a:rPr lang="en-US" altLang="zh-CN" sz="2400" dirty="0" smtClean="0">
                <a:latin typeface="Times New Roman" pitchFamily="18" charset="0"/>
              </a:rPr>
              <a:t>‘</a:t>
            </a:r>
            <a:r>
              <a:rPr lang="en-US" altLang="zh-CN" sz="2400" dirty="0" smtClean="0"/>
              <a:t>9690</a:t>
            </a:r>
            <a:r>
              <a:rPr lang="en-US" altLang="zh-CN" sz="2400" dirty="0" smtClean="0">
                <a:latin typeface="Times New Roman" pitchFamily="18" charset="0"/>
              </a:rPr>
              <a:t>’</a:t>
            </a:r>
            <a:r>
              <a:rPr lang="en-US" altLang="zh-CN" sz="2400" dirty="0" smtClean="0"/>
              <a:t>, </a:t>
            </a:r>
            <a:r>
              <a:rPr lang="en-US" altLang="zh-CN" sz="2400" dirty="0" smtClean="0">
                <a:latin typeface="Times New Roman" pitchFamily="18" charset="0"/>
              </a:rPr>
              <a:t>‘</a:t>
            </a:r>
            <a:r>
              <a:rPr lang="zh-CN" altLang="en-US" sz="2400" dirty="0" smtClean="0"/>
              <a:t>程由之</a:t>
            </a:r>
            <a:r>
              <a:rPr lang="zh-CN" altLang="en-US" sz="2400" dirty="0" smtClean="0">
                <a:latin typeface="Times New Roman" pitchFamily="18" charset="0"/>
              </a:rPr>
              <a:t>’</a:t>
            </a:r>
            <a:r>
              <a:rPr lang="en-US" altLang="zh-CN" sz="2400" dirty="0" smtClean="0"/>
              <a:t>,20, </a:t>
            </a:r>
            <a:r>
              <a:rPr lang="en-US" altLang="zh-CN" sz="2400" dirty="0" smtClean="0">
                <a:latin typeface="Times New Roman" pitchFamily="18" charset="0"/>
              </a:rPr>
              <a:t>‘</a:t>
            </a:r>
            <a:r>
              <a:rPr lang="en-US" altLang="zh-CN" sz="2400" dirty="0" smtClean="0"/>
              <a:t>computer</a:t>
            </a:r>
            <a:r>
              <a:rPr lang="en-US" altLang="zh-CN" sz="2400" dirty="0" smtClean="0">
                <a:latin typeface="Times New Roman" pitchFamily="18" charset="0"/>
              </a:rPr>
              <a:t>’</a:t>
            </a:r>
            <a:r>
              <a:rPr lang="en-US" altLang="zh-CN" sz="2400" dirty="0" smtClean="0"/>
              <a:t>)</a:t>
            </a:r>
          </a:p>
        </p:txBody>
      </p:sp>
      <p:sp>
        <p:nvSpPr>
          <p:cNvPr id="3" name="灯片编号占位符 2"/>
          <p:cNvSpPr>
            <a:spLocks noGrp="1"/>
          </p:cNvSpPr>
          <p:nvPr>
            <p:ph type="sldNum" sz="quarter" idx="12"/>
          </p:nvPr>
        </p:nvSpPr>
        <p:spPr/>
        <p:txBody>
          <a:bodyPr/>
          <a:lstStyle/>
          <a:p>
            <a:pPr>
              <a:defRPr/>
            </a:pPr>
            <a:fld id="{33175E5C-FD21-452F-9DC1-BCFD705C08EB}" type="slidenum">
              <a:rPr lang="en-US" altLang="zh-CN" smtClean="0"/>
              <a:pPr>
                <a:defRPr/>
              </a:pPr>
              <a:t>113</a:t>
            </a:fld>
            <a:endParaRPr lang="en-US" altLang="zh-CN"/>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1028"/>
          <p:cNvSpPr>
            <a:spLocks noGrp="1" noChangeArrowheads="1"/>
          </p:cNvSpPr>
          <p:nvPr>
            <p:ph idx="1"/>
          </p:nvPr>
        </p:nvSpPr>
        <p:spPr>
          <a:xfrm>
            <a:off x="323850" y="688975"/>
            <a:ext cx="8569325" cy="5740421"/>
          </a:xfrm>
        </p:spPr>
        <p:txBody>
          <a:bodyPr/>
          <a:lstStyle/>
          <a:p>
            <a:pPr eaLnBrk="1" hangingPunct="1">
              <a:lnSpc>
                <a:spcPct val="150000"/>
              </a:lnSpc>
              <a:buFont typeface="Wingdings" pitchFamily="2" charset="2"/>
              <a:buNone/>
            </a:pPr>
            <a:r>
              <a:rPr lang="en-US" altLang="zh-CN" sz="2400" dirty="0" smtClean="0"/>
              <a:t>4</a:t>
            </a:r>
            <a:r>
              <a:rPr lang="zh-CN" altLang="en-US" sz="2400" dirty="0" smtClean="0"/>
              <a:t>、</a:t>
            </a:r>
            <a:r>
              <a:rPr lang="en-US" altLang="zh-CN" sz="2400" dirty="0" smtClean="0"/>
              <a:t>update</a:t>
            </a:r>
            <a:r>
              <a:rPr lang="zh-CN" altLang="en-US" sz="2400" dirty="0" smtClean="0"/>
              <a:t>更新</a:t>
            </a:r>
          </a:p>
          <a:p>
            <a:pPr eaLnBrk="1" hangingPunct="1">
              <a:lnSpc>
                <a:spcPct val="150000"/>
              </a:lnSpc>
              <a:buFont typeface="Wingdings" pitchFamily="2" charset="2"/>
              <a:buNone/>
            </a:pPr>
            <a:r>
              <a:rPr lang="en-US" altLang="zh-CN" sz="2400" dirty="0" smtClean="0"/>
              <a:t>update computer-student </a:t>
            </a:r>
          </a:p>
          <a:p>
            <a:pPr eaLnBrk="1" hangingPunct="1">
              <a:lnSpc>
                <a:spcPct val="150000"/>
              </a:lnSpc>
              <a:buFont typeface="Wingdings" pitchFamily="2" charset="2"/>
              <a:buNone/>
            </a:pPr>
            <a:r>
              <a:rPr lang="en-US" altLang="zh-CN" sz="2400" dirty="0" smtClean="0"/>
              <a:t>set </a:t>
            </a:r>
            <a:r>
              <a:rPr lang="en-US" altLang="zh-CN" sz="2400" dirty="0" err="1" smtClean="0"/>
              <a:t>sname</a:t>
            </a:r>
            <a:r>
              <a:rPr lang="en-US" altLang="zh-CN" sz="2400" dirty="0" smtClean="0"/>
              <a:t>=</a:t>
            </a:r>
            <a:r>
              <a:rPr lang="en-US" altLang="zh-CN" sz="2400" dirty="0" smtClean="0">
                <a:latin typeface="Times New Roman" pitchFamily="18" charset="0"/>
              </a:rPr>
              <a:t>‘</a:t>
            </a:r>
            <a:r>
              <a:rPr lang="zh-CN" altLang="en-US" sz="2400" dirty="0" smtClean="0"/>
              <a:t>牛一飞</a:t>
            </a:r>
            <a:r>
              <a:rPr lang="zh-CN" altLang="en-US" sz="2400" dirty="0" smtClean="0">
                <a:latin typeface="Times New Roman" pitchFamily="18" charset="0"/>
              </a:rPr>
              <a:t>’</a:t>
            </a:r>
            <a:endParaRPr lang="zh-CN" altLang="en-US" sz="2400" dirty="0" smtClean="0"/>
          </a:p>
          <a:p>
            <a:pPr eaLnBrk="1" hangingPunct="1">
              <a:lnSpc>
                <a:spcPct val="150000"/>
              </a:lnSpc>
              <a:buFont typeface="Wingdings" pitchFamily="2" charset="2"/>
              <a:buNone/>
            </a:pPr>
            <a:r>
              <a:rPr lang="en-US" altLang="zh-CN" sz="2400" dirty="0" smtClean="0"/>
              <a:t>where </a:t>
            </a:r>
            <a:r>
              <a:rPr lang="en-US" altLang="zh-CN" sz="2400" dirty="0" err="1" smtClean="0"/>
              <a:t>sno</a:t>
            </a:r>
            <a:r>
              <a:rPr lang="en-US" altLang="zh-CN" sz="2400" dirty="0" smtClean="0"/>
              <a:t> =</a:t>
            </a:r>
            <a:r>
              <a:rPr lang="en-US" altLang="zh-CN" sz="2400" dirty="0" smtClean="0">
                <a:latin typeface="Times New Roman" pitchFamily="18" charset="0"/>
              </a:rPr>
              <a:t>‘</a:t>
            </a:r>
            <a:r>
              <a:rPr lang="en-US" altLang="zh-CN" sz="2400" dirty="0" smtClean="0"/>
              <a:t>9670</a:t>
            </a:r>
            <a:r>
              <a:rPr lang="en-US" altLang="zh-CN" sz="2400" dirty="0" smtClean="0">
                <a:latin typeface="Times New Roman" pitchFamily="18" charset="0"/>
              </a:rPr>
              <a:t>’</a:t>
            </a:r>
            <a:endParaRPr lang="en-US" altLang="zh-CN" sz="2400" dirty="0" smtClean="0"/>
          </a:p>
          <a:p>
            <a:pPr eaLnBrk="1" hangingPunct="1">
              <a:lnSpc>
                <a:spcPct val="150000"/>
              </a:lnSpc>
              <a:buFont typeface="Wingdings" pitchFamily="2" charset="2"/>
              <a:buNone/>
            </a:pPr>
            <a:endParaRPr lang="en-US" altLang="zh-CN" sz="2400" dirty="0" smtClean="0"/>
          </a:p>
          <a:p>
            <a:pPr eaLnBrk="1" hangingPunct="1">
              <a:lnSpc>
                <a:spcPct val="150000"/>
              </a:lnSpc>
              <a:buFont typeface="Wingdings" pitchFamily="2" charset="2"/>
              <a:buNone/>
            </a:pPr>
            <a:r>
              <a:rPr lang="zh-CN" altLang="en-US" sz="2400" dirty="0" smtClean="0"/>
              <a:t>检查后转换对基本表更新</a:t>
            </a:r>
          </a:p>
          <a:p>
            <a:pPr eaLnBrk="1" hangingPunct="1">
              <a:lnSpc>
                <a:spcPct val="150000"/>
              </a:lnSpc>
              <a:buFont typeface="Wingdings" pitchFamily="2" charset="2"/>
              <a:buNone/>
            </a:pPr>
            <a:r>
              <a:rPr lang="en-US" altLang="zh-CN" sz="2400" dirty="0" smtClean="0"/>
              <a:t>update student </a:t>
            </a:r>
          </a:p>
          <a:p>
            <a:pPr eaLnBrk="1" hangingPunct="1">
              <a:lnSpc>
                <a:spcPct val="150000"/>
              </a:lnSpc>
              <a:buFont typeface="Wingdings" pitchFamily="2" charset="2"/>
              <a:buNone/>
            </a:pPr>
            <a:r>
              <a:rPr lang="en-US" altLang="zh-CN" sz="2400" dirty="0" smtClean="0"/>
              <a:t>set </a:t>
            </a:r>
            <a:r>
              <a:rPr lang="en-US" altLang="zh-CN" sz="2400" dirty="0" err="1" smtClean="0"/>
              <a:t>sname</a:t>
            </a:r>
            <a:r>
              <a:rPr lang="en-US" altLang="zh-CN" sz="2400" dirty="0" smtClean="0"/>
              <a:t>=</a:t>
            </a:r>
            <a:r>
              <a:rPr lang="en-US" altLang="zh-CN" sz="2400" dirty="0" smtClean="0">
                <a:latin typeface="Times New Roman" pitchFamily="18" charset="0"/>
              </a:rPr>
              <a:t>‘</a:t>
            </a:r>
            <a:r>
              <a:rPr lang="zh-CN" altLang="en-US" sz="2400" dirty="0" smtClean="0"/>
              <a:t>牛一飞</a:t>
            </a:r>
            <a:r>
              <a:rPr lang="zh-CN" altLang="en-US" sz="2400" dirty="0" smtClean="0">
                <a:latin typeface="Times New Roman" pitchFamily="18" charset="0"/>
              </a:rPr>
              <a:t>’</a:t>
            </a:r>
            <a:endParaRPr lang="zh-CN" altLang="en-US" sz="2400" dirty="0" smtClean="0"/>
          </a:p>
          <a:p>
            <a:pPr eaLnBrk="1" hangingPunct="1">
              <a:lnSpc>
                <a:spcPct val="150000"/>
              </a:lnSpc>
              <a:buFont typeface="Wingdings" pitchFamily="2" charset="2"/>
              <a:buNone/>
            </a:pPr>
            <a:r>
              <a:rPr lang="en-US" altLang="zh-CN" sz="2400" dirty="0" smtClean="0"/>
              <a:t>where </a:t>
            </a:r>
            <a:r>
              <a:rPr lang="en-US" altLang="zh-CN" sz="2400" dirty="0" err="1" smtClean="0"/>
              <a:t>sno</a:t>
            </a:r>
            <a:r>
              <a:rPr lang="en-US" altLang="zh-CN" sz="2400" dirty="0" smtClean="0"/>
              <a:t>=</a:t>
            </a:r>
            <a:r>
              <a:rPr lang="en-US" altLang="zh-CN" sz="2400" dirty="0" smtClean="0">
                <a:latin typeface="Times New Roman" pitchFamily="18" charset="0"/>
              </a:rPr>
              <a:t>‘</a:t>
            </a:r>
            <a:r>
              <a:rPr lang="en-US" altLang="zh-CN" sz="2400" dirty="0" smtClean="0"/>
              <a:t>9670</a:t>
            </a:r>
            <a:r>
              <a:rPr lang="en-US" altLang="zh-CN" sz="2400" dirty="0" smtClean="0">
                <a:latin typeface="Times New Roman" pitchFamily="18" charset="0"/>
              </a:rPr>
              <a:t>’</a:t>
            </a:r>
            <a:r>
              <a:rPr lang="en-US" altLang="zh-CN" sz="2400" dirty="0" smtClean="0"/>
              <a:t> and </a:t>
            </a:r>
            <a:r>
              <a:rPr lang="en-US" altLang="zh-CN" sz="2400" dirty="0" err="1" smtClean="0"/>
              <a:t>sdept</a:t>
            </a:r>
            <a:r>
              <a:rPr lang="en-US" altLang="zh-CN" sz="2400" dirty="0" smtClean="0"/>
              <a:t>=</a:t>
            </a:r>
            <a:r>
              <a:rPr lang="en-US" altLang="zh-CN" sz="2400" dirty="0" smtClean="0">
                <a:latin typeface="Times New Roman" pitchFamily="18" charset="0"/>
              </a:rPr>
              <a:t>‘</a:t>
            </a:r>
            <a:r>
              <a:rPr lang="zh-CN" altLang="en-US" sz="2400" dirty="0" smtClean="0"/>
              <a:t>计算机</a:t>
            </a:r>
            <a:r>
              <a:rPr lang="zh-CN" altLang="en-US" sz="2400" dirty="0" smtClean="0">
                <a:latin typeface="Times New Roman" pitchFamily="18" charset="0"/>
              </a:rPr>
              <a:t>’</a:t>
            </a:r>
            <a:endParaRPr lang="zh-CN" altLang="en-US" sz="2400" dirty="0" smtClean="0"/>
          </a:p>
        </p:txBody>
      </p:sp>
      <p:sp>
        <p:nvSpPr>
          <p:cNvPr id="3" name="灯片编号占位符 2"/>
          <p:cNvSpPr>
            <a:spLocks noGrp="1"/>
          </p:cNvSpPr>
          <p:nvPr>
            <p:ph type="sldNum" sz="quarter" idx="12"/>
          </p:nvPr>
        </p:nvSpPr>
        <p:spPr/>
        <p:txBody>
          <a:bodyPr/>
          <a:lstStyle/>
          <a:p>
            <a:pPr>
              <a:defRPr/>
            </a:pPr>
            <a:fld id="{ADCB1DBA-7036-45E9-8403-68273AE19821}" type="slidenum">
              <a:rPr lang="en-US" altLang="zh-CN" smtClean="0"/>
              <a:pPr>
                <a:defRPr/>
              </a:pPr>
              <a:t>114</a:t>
            </a:fld>
            <a:endParaRPr lang="en-US" altLang="zh-CN"/>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1027"/>
          <p:cNvSpPr>
            <a:spLocks noGrp="1" noChangeArrowheads="1"/>
          </p:cNvSpPr>
          <p:nvPr>
            <p:ph idx="1"/>
          </p:nvPr>
        </p:nvSpPr>
        <p:spPr>
          <a:xfrm>
            <a:off x="179388" y="188913"/>
            <a:ext cx="8713787" cy="6408737"/>
          </a:xfrm>
        </p:spPr>
        <p:txBody>
          <a:bodyPr/>
          <a:lstStyle/>
          <a:p>
            <a:pPr eaLnBrk="1" hangingPunct="1">
              <a:lnSpc>
                <a:spcPct val="120000"/>
              </a:lnSpc>
              <a:buFont typeface="Wingdings" pitchFamily="2" charset="2"/>
              <a:buNone/>
            </a:pPr>
            <a:r>
              <a:rPr lang="en-US" altLang="zh-CN" sz="2400" dirty="0" smtClean="0"/>
              <a:t>5</a:t>
            </a:r>
            <a:r>
              <a:rPr lang="zh-CN" altLang="en-US" sz="2400" dirty="0" smtClean="0"/>
              <a:t>、</a:t>
            </a:r>
            <a:r>
              <a:rPr lang="en-US" altLang="zh-CN" sz="2400" dirty="0" smtClean="0"/>
              <a:t>delete</a:t>
            </a:r>
            <a:r>
              <a:rPr lang="zh-CN" altLang="en-US" sz="2400" dirty="0" smtClean="0"/>
              <a:t>删除 </a:t>
            </a:r>
          </a:p>
          <a:p>
            <a:pPr eaLnBrk="1" hangingPunct="1">
              <a:lnSpc>
                <a:spcPct val="120000"/>
              </a:lnSpc>
              <a:buFont typeface="Wingdings" pitchFamily="2" charset="2"/>
              <a:buNone/>
            </a:pPr>
            <a:r>
              <a:rPr lang="en-US" altLang="zh-CN" sz="2400" dirty="0" smtClean="0"/>
              <a:t>delete</a:t>
            </a:r>
          </a:p>
          <a:p>
            <a:pPr eaLnBrk="1" hangingPunct="1">
              <a:lnSpc>
                <a:spcPct val="120000"/>
              </a:lnSpc>
              <a:buFont typeface="Wingdings" pitchFamily="2" charset="2"/>
              <a:buNone/>
            </a:pPr>
            <a:r>
              <a:rPr lang="en-US" altLang="zh-CN" sz="2400" dirty="0" smtClean="0"/>
              <a:t>from computer-student </a:t>
            </a:r>
          </a:p>
          <a:p>
            <a:pPr eaLnBrk="1" hangingPunct="1">
              <a:lnSpc>
                <a:spcPct val="120000"/>
              </a:lnSpc>
              <a:buFont typeface="Wingdings" pitchFamily="2" charset="2"/>
              <a:buNone/>
            </a:pPr>
            <a:r>
              <a:rPr lang="en-US" altLang="zh-CN" sz="2400" dirty="0" smtClean="0"/>
              <a:t>where </a:t>
            </a:r>
            <a:r>
              <a:rPr lang="en-US" altLang="zh-CN" sz="2400" dirty="0" err="1" smtClean="0"/>
              <a:t>sno</a:t>
            </a:r>
            <a:r>
              <a:rPr lang="en-US" altLang="zh-CN" sz="2400" dirty="0" smtClean="0"/>
              <a:t> =</a:t>
            </a:r>
            <a:r>
              <a:rPr lang="en-US" altLang="zh-CN" sz="2400" dirty="0" smtClean="0">
                <a:latin typeface="Times New Roman" pitchFamily="18" charset="0"/>
              </a:rPr>
              <a:t>‘</a:t>
            </a:r>
            <a:r>
              <a:rPr lang="en-US" altLang="zh-CN" sz="2400" dirty="0" smtClean="0"/>
              <a:t>9609</a:t>
            </a:r>
            <a:r>
              <a:rPr lang="en-US" altLang="zh-CN" sz="2400" dirty="0" smtClean="0">
                <a:latin typeface="Times New Roman" pitchFamily="18" charset="0"/>
              </a:rPr>
              <a:t>’</a:t>
            </a:r>
            <a:endParaRPr lang="en-US" altLang="zh-CN" sz="2400" dirty="0" smtClean="0"/>
          </a:p>
          <a:p>
            <a:pPr eaLnBrk="1" hangingPunct="1">
              <a:lnSpc>
                <a:spcPct val="120000"/>
              </a:lnSpc>
              <a:buFont typeface="Wingdings" pitchFamily="2" charset="2"/>
              <a:buNone/>
            </a:pPr>
            <a:endParaRPr lang="en-US" altLang="zh-CN" sz="2400" dirty="0" smtClean="0"/>
          </a:p>
          <a:p>
            <a:pPr eaLnBrk="1" hangingPunct="1">
              <a:lnSpc>
                <a:spcPct val="120000"/>
              </a:lnSpc>
              <a:buFont typeface="Wingdings" pitchFamily="2" charset="2"/>
              <a:buNone/>
            </a:pPr>
            <a:r>
              <a:rPr lang="zh-CN" altLang="en-US" sz="2400" dirty="0" smtClean="0"/>
              <a:t>转换：</a:t>
            </a:r>
            <a:r>
              <a:rPr lang="en-US" altLang="zh-CN" sz="2400" dirty="0" smtClean="0"/>
              <a:t>delete from student</a:t>
            </a:r>
          </a:p>
          <a:p>
            <a:pPr eaLnBrk="1" hangingPunct="1">
              <a:lnSpc>
                <a:spcPct val="120000"/>
              </a:lnSpc>
              <a:buFont typeface="Wingdings" pitchFamily="2" charset="2"/>
              <a:buNone/>
            </a:pPr>
            <a:r>
              <a:rPr lang="en-US" altLang="zh-CN" sz="2400" dirty="0" smtClean="0"/>
              <a:t>where </a:t>
            </a:r>
            <a:r>
              <a:rPr lang="en-US" altLang="zh-CN" sz="2400" dirty="0" err="1" smtClean="0"/>
              <a:t>sno</a:t>
            </a:r>
            <a:r>
              <a:rPr lang="en-US" altLang="zh-CN" sz="2400" dirty="0" smtClean="0"/>
              <a:t> =</a:t>
            </a:r>
            <a:r>
              <a:rPr lang="en-US" altLang="zh-CN" sz="2400" dirty="0" smtClean="0">
                <a:latin typeface="Times New Roman" pitchFamily="18" charset="0"/>
              </a:rPr>
              <a:t>’</a:t>
            </a:r>
            <a:r>
              <a:rPr lang="en-US" altLang="zh-CN" sz="2400" dirty="0" smtClean="0"/>
              <a:t>9609</a:t>
            </a:r>
            <a:r>
              <a:rPr lang="en-US" altLang="zh-CN" sz="2400" dirty="0" smtClean="0">
                <a:latin typeface="Times New Roman" pitchFamily="18" charset="0"/>
              </a:rPr>
              <a:t>’</a:t>
            </a:r>
            <a:r>
              <a:rPr lang="en-US" altLang="zh-CN" sz="2400" dirty="0" smtClean="0"/>
              <a:t> and </a:t>
            </a:r>
            <a:r>
              <a:rPr lang="en-US" altLang="zh-CN" sz="2400" dirty="0" err="1" smtClean="0"/>
              <a:t>sdept</a:t>
            </a:r>
            <a:r>
              <a:rPr lang="en-US" altLang="zh-CN" sz="2400" dirty="0" smtClean="0"/>
              <a:t> =</a:t>
            </a:r>
            <a:r>
              <a:rPr lang="en-US" altLang="zh-CN" sz="2400" dirty="0" smtClean="0">
                <a:latin typeface="Times New Roman" pitchFamily="18" charset="0"/>
              </a:rPr>
              <a:t>’</a:t>
            </a:r>
            <a:r>
              <a:rPr lang="zh-CN" altLang="en-US" sz="2400" dirty="0" smtClean="0"/>
              <a:t>计算机</a:t>
            </a:r>
            <a:r>
              <a:rPr lang="zh-CN" altLang="en-US" sz="2400" dirty="0" smtClean="0">
                <a:latin typeface="Times New Roman" pitchFamily="18" charset="0"/>
              </a:rPr>
              <a:t>’</a:t>
            </a:r>
            <a:r>
              <a:rPr lang="zh-CN" altLang="en-US" sz="2400" dirty="0" smtClean="0"/>
              <a:t>  </a:t>
            </a:r>
          </a:p>
          <a:p>
            <a:pPr eaLnBrk="1" hangingPunct="1">
              <a:lnSpc>
                <a:spcPct val="120000"/>
              </a:lnSpc>
              <a:buFont typeface="Wingdings" pitchFamily="2" charset="2"/>
              <a:buNone/>
            </a:pPr>
            <a:endParaRPr lang="zh-CN" altLang="en-US" sz="2400" b="1" dirty="0" smtClean="0"/>
          </a:p>
        </p:txBody>
      </p:sp>
      <p:sp>
        <p:nvSpPr>
          <p:cNvPr id="3" name="灯片编号占位符 2"/>
          <p:cNvSpPr>
            <a:spLocks noGrp="1"/>
          </p:cNvSpPr>
          <p:nvPr>
            <p:ph type="sldNum" sz="quarter" idx="12"/>
          </p:nvPr>
        </p:nvSpPr>
        <p:spPr/>
        <p:txBody>
          <a:bodyPr/>
          <a:lstStyle/>
          <a:p>
            <a:pPr>
              <a:defRPr/>
            </a:pPr>
            <a:fld id="{F98A7C43-3240-4A7E-9BE6-E1D389CE3290}" type="slidenum">
              <a:rPr lang="en-US" altLang="zh-CN" smtClean="0"/>
              <a:pPr>
                <a:defRPr/>
              </a:pPr>
              <a:t>115</a:t>
            </a:fld>
            <a:endParaRPr lang="en-US" altLang="zh-CN"/>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785794"/>
            <a:ext cx="8229600" cy="5500725"/>
          </a:xfrm>
        </p:spPr>
        <p:txBody>
          <a:bodyPr/>
          <a:lstStyle/>
          <a:p>
            <a:pPr marL="0" indent="0" eaLnBrk="1" hangingPunct="1">
              <a:lnSpc>
                <a:spcPct val="120000"/>
              </a:lnSpc>
              <a:buNone/>
            </a:pPr>
            <a:r>
              <a:rPr lang="en-US" altLang="zh-CN" sz="2400" b="1" dirty="0" smtClean="0"/>
              <a:t>3.2.6.4</a:t>
            </a:r>
            <a:r>
              <a:rPr lang="zh-CN" altLang="en-US" sz="2400" b="1" dirty="0" smtClean="0"/>
              <a:t>视图查询</a:t>
            </a:r>
          </a:p>
          <a:p>
            <a:pPr marL="0" indent="0" eaLnBrk="1" hangingPunct="1">
              <a:lnSpc>
                <a:spcPct val="120000"/>
              </a:lnSpc>
              <a:buNone/>
            </a:pPr>
            <a:r>
              <a:rPr lang="zh-CN" altLang="en-US" sz="2400" dirty="0" smtClean="0"/>
              <a:t>一般对基表去查询操作均可作用于视图</a:t>
            </a:r>
          </a:p>
          <a:p>
            <a:pPr marL="0" indent="0" eaLnBrk="1" hangingPunct="1">
              <a:lnSpc>
                <a:spcPct val="120000"/>
              </a:lnSpc>
              <a:buNone/>
            </a:pPr>
            <a:r>
              <a:rPr lang="en-US" altLang="zh-CN" sz="2400" dirty="0" smtClean="0"/>
              <a:t>DBMS</a:t>
            </a:r>
            <a:r>
              <a:rPr lang="zh-CN" altLang="en-US" sz="2400" dirty="0" smtClean="0"/>
              <a:t>处理步骤如下：</a:t>
            </a:r>
          </a:p>
          <a:p>
            <a:pPr marL="0" indent="0" eaLnBrk="1" hangingPunct="1">
              <a:lnSpc>
                <a:spcPct val="120000"/>
              </a:lnSpc>
              <a:buNone/>
            </a:pPr>
            <a:r>
              <a:rPr lang="en-US" altLang="zh-CN" sz="2400" dirty="0" smtClean="0"/>
              <a:t>1</a:t>
            </a:r>
            <a:r>
              <a:rPr lang="zh-CN" altLang="en-US" sz="2400" dirty="0" smtClean="0"/>
              <a:t>、有效性检查；（表、视图存在否）</a:t>
            </a:r>
          </a:p>
          <a:p>
            <a:pPr marL="0" indent="0" eaLnBrk="1" hangingPunct="1">
              <a:lnSpc>
                <a:spcPct val="120000"/>
              </a:lnSpc>
              <a:buNone/>
            </a:pPr>
            <a:r>
              <a:rPr lang="en-US" altLang="zh-CN" sz="2400" dirty="0" smtClean="0"/>
              <a:t>2</a:t>
            </a:r>
            <a:r>
              <a:rPr lang="zh-CN" altLang="en-US" sz="2400" dirty="0" smtClean="0"/>
              <a:t>、取出视图定义（从数据字典</a:t>
            </a:r>
            <a:r>
              <a:rPr lang="en-US" altLang="zh-CN" sz="2400" dirty="0" smtClean="0"/>
              <a:t>DD</a:t>
            </a:r>
            <a:r>
              <a:rPr lang="zh-CN" altLang="en-US" sz="2400" dirty="0" smtClean="0"/>
              <a:t>中，若存在）</a:t>
            </a:r>
          </a:p>
          <a:p>
            <a:pPr eaLnBrk="1" hangingPunct="1">
              <a:lnSpc>
                <a:spcPct val="120000"/>
              </a:lnSpc>
              <a:buFont typeface="Wingdings" pitchFamily="2" charset="2"/>
              <a:buNone/>
            </a:pPr>
            <a:r>
              <a:rPr lang="en-US" altLang="zh-CN" sz="2400" dirty="0" smtClean="0"/>
              <a:t>3</a:t>
            </a:r>
            <a:r>
              <a:rPr lang="zh-CN" altLang="en-US" sz="2400" dirty="0" smtClean="0"/>
              <a:t>、转换（对基本表的查询）</a:t>
            </a:r>
          </a:p>
          <a:p>
            <a:pPr eaLnBrk="1" hangingPunct="1">
              <a:lnSpc>
                <a:spcPct val="120000"/>
              </a:lnSpc>
              <a:buFont typeface="Wingdings" pitchFamily="2" charset="2"/>
              <a:buNone/>
            </a:pPr>
            <a:r>
              <a:rPr lang="zh-CN" altLang="en-US" sz="2400" dirty="0" smtClean="0"/>
              <a:t>（对视图的查询与定义视图的子查询结合起来）</a:t>
            </a:r>
          </a:p>
          <a:p>
            <a:pPr eaLnBrk="1" hangingPunct="1">
              <a:lnSpc>
                <a:spcPct val="120000"/>
              </a:lnSpc>
              <a:buFont typeface="Wingdings" pitchFamily="2" charset="2"/>
              <a:buNone/>
            </a:pPr>
            <a:r>
              <a:rPr lang="en-US" altLang="zh-CN" sz="2400" dirty="0" smtClean="0"/>
              <a:t>4</a:t>
            </a:r>
            <a:r>
              <a:rPr lang="zh-CN" altLang="en-US" sz="2400" dirty="0" smtClean="0"/>
              <a:t>、执行转换后的查询。</a:t>
            </a:r>
          </a:p>
          <a:p>
            <a:pPr eaLnBrk="1" hangingPunct="1">
              <a:lnSpc>
                <a:spcPct val="120000"/>
              </a:lnSpc>
              <a:buFont typeface="Wingdings" pitchFamily="2" charset="2"/>
              <a:buNone/>
            </a:pPr>
            <a:r>
              <a:rPr lang="en-US" altLang="zh-CN" sz="2400" dirty="0" smtClean="0">
                <a:latin typeface="Times New Roman" pitchFamily="18" charset="0"/>
              </a:rPr>
              <a:t>——</a:t>
            </a:r>
            <a:r>
              <a:rPr lang="zh-CN" altLang="en-US" sz="2400" dirty="0" smtClean="0"/>
              <a:t>视图消解（</a:t>
            </a:r>
            <a:r>
              <a:rPr lang="en-US" altLang="zh-CN" sz="2400" dirty="0" smtClean="0"/>
              <a:t>View Resolution</a:t>
            </a:r>
            <a:r>
              <a:rPr lang="zh-CN" altLang="en-US" sz="2400" dirty="0" smtClean="0"/>
              <a:t>）</a:t>
            </a:r>
            <a:endParaRPr lang="zh-CN" altLang="en-US" sz="2400" dirty="0"/>
          </a:p>
        </p:txBody>
      </p:sp>
      <p:sp>
        <p:nvSpPr>
          <p:cNvPr id="4" name="灯片编号占位符 3"/>
          <p:cNvSpPr>
            <a:spLocks noGrp="1"/>
          </p:cNvSpPr>
          <p:nvPr>
            <p:ph type="sldNum" sz="quarter" idx="12"/>
          </p:nvPr>
        </p:nvSpPr>
        <p:spPr/>
        <p:txBody>
          <a:bodyPr/>
          <a:lstStyle/>
          <a:p>
            <a:pPr>
              <a:defRPr/>
            </a:pPr>
            <a:fld id="{528AF151-3A7E-497E-82D4-A5C2A7624A47}" type="slidenum">
              <a:rPr lang="en-US" altLang="zh-CN" smtClean="0"/>
              <a:pPr>
                <a:defRPr/>
              </a:pPr>
              <a:t>116</a:t>
            </a:fld>
            <a:endParaRPr lang="en-US" altLang="zh-CN"/>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528AF151-3A7E-497E-82D4-A5C2A7624A47}" type="slidenum">
              <a:rPr lang="en-US" altLang="zh-CN" smtClean="0"/>
              <a:pPr>
                <a:defRPr/>
              </a:pPr>
              <a:t>117</a:t>
            </a:fld>
            <a:endParaRPr lang="en-US" altLang="zh-CN"/>
          </a:p>
        </p:txBody>
      </p:sp>
      <p:sp>
        <p:nvSpPr>
          <p:cNvPr id="5" name="Rectangle 2"/>
          <p:cNvSpPr txBox="1">
            <a:spLocks noChangeArrowheads="1"/>
          </p:cNvSpPr>
          <p:nvPr/>
        </p:nvSpPr>
        <p:spPr bwMode="auto">
          <a:xfrm>
            <a:off x="179512" y="-131560"/>
            <a:ext cx="8215313" cy="10302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baseline="0">
                <a:solidFill>
                  <a:schemeClr val="tx1"/>
                </a:solidFill>
                <a:latin typeface="Verdana" pitchFamily="34" charset="0"/>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lgn="just" eaLnBrk="1" hangingPunct="1">
              <a:buClr>
                <a:schemeClr val="bg1"/>
              </a:buClr>
              <a:buFontTx/>
              <a:buNone/>
            </a:pPr>
            <a:r>
              <a:rPr kumimoji="0" lang="en-US" altLang="zh-CN" sz="2800" dirty="0" smtClean="0">
                <a:solidFill>
                  <a:srgbClr val="FF0000"/>
                </a:solidFill>
              </a:rPr>
              <a:t>SQL</a:t>
            </a:r>
            <a:r>
              <a:rPr kumimoji="0" lang="zh-CN" altLang="en-US" sz="2800" dirty="0" smtClean="0">
                <a:solidFill>
                  <a:srgbClr val="FF0000"/>
                </a:solidFill>
              </a:rPr>
              <a:t>补充案例：</a:t>
            </a:r>
            <a:endParaRPr kumimoji="0" lang="en-US" altLang="zh-CN" sz="2800" dirty="0" smtClean="0">
              <a:solidFill>
                <a:srgbClr val="FF0000"/>
              </a:solidFill>
            </a:endParaRPr>
          </a:p>
          <a:p>
            <a:pPr algn="just" eaLnBrk="1" hangingPunct="1">
              <a:buClr>
                <a:schemeClr val="bg1"/>
              </a:buClr>
              <a:buFontTx/>
              <a:buNone/>
            </a:pPr>
            <a:r>
              <a:rPr kumimoji="0" lang="en-US" altLang="zh-CN" sz="2800" dirty="0" smtClean="0">
                <a:solidFill>
                  <a:srgbClr val="FF0000"/>
                </a:solidFill>
              </a:rPr>
              <a:t>[</a:t>
            </a:r>
            <a:r>
              <a:rPr kumimoji="0" lang="zh-CN" altLang="en-US" sz="2800" dirty="0" smtClean="0">
                <a:solidFill>
                  <a:srgbClr val="FF0000"/>
                </a:solidFill>
              </a:rPr>
              <a:t>例</a:t>
            </a:r>
            <a:r>
              <a:rPr kumimoji="0" lang="en-US" altLang="zh-CN" sz="2800" dirty="0" smtClean="0">
                <a:solidFill>
                  <a:srgbClr val="FF0000"/>
                </a:solidFill>
              </a:rPr>
              <a:t>1]  </a:t>
            </a:r>
            <a:r>
              <a:rPr kumimoji="0" lang="zh-CN" altLang="en-US" sz="2800" dirty="0" smtClean="0"/>
              <a:t>查询赊销收入凭证。（用友财务</a:t>
            </a:r>
            <a:r>
              <a:rPr kumimoji="0" lang="en-US" altLang="zh-CN" sz="2800" dirty="0" smtClean="0"/>
              <a:t>)</a:t>
            </a:r>
          </a:p>
          <a:p>
            <a:pPr algn="just" eaLnBrk="1" hangingPunct="1">
              <a:buClr>
                <a:schemeClr val="bg1"/>
              </a:buClr>
              <a:buFontTx/>
              <a:buNone/>
            </a:pPr>
            <a:r>
              <a:rPr kumimoji="0" lang="en-US" altLang="zh-CN" sz="2800" dirty="0" err="1" smtClean="0"/>
              <a:t>gl_accvouch</a:t>
            </a:r>
            <a:r>
              <a:rPr kumimoji="0" lang="en-US" altLang="zh-CN" sz="2800" dirty="0" smtClean="0"/>
              <a:t>:</a:t>
            </a:r>
            <a:endParaRPr kumimoji="0" lang="en-US" altLang="zh-CN" sz="2800" i="1" dirty="0"/>
          </a:p>
        </p:txBody>
      </p:sp>
      <p:graphicFrame>
        <p:nvGraphicFramePr>
          <p:cNvPr id="6" name="Group 3"/>
          <p:cNvGraphicFramePr>
            <a:graphicFrameLocks noGrp="1"/>
          </p:cNvGraphicFramePr>
          <p:nvPr>
            <p:ph sz="half" idx="4294967295"/>
            <p:extLst>
              <p:ext uri="{D42A27DB-BD31-4B8C-83A1-F6EECF244321}">
                <p14:modId xmlns:p14="http://schemas.microsoft.com/office/powerpoint/2010/main" val="1529141897"/>
              </p:ext>
            </p:extLst>
          </p:nvPr>
        </p:nvGraphicFramePr>
        <p:xfrm>
          <a:off x="179512" y="1485753"/>
          <a:ext cx="8785225" cy="2863851"/>
        </p:xfrm>
        <a:graphic>
          <a:graphicData uri="http://schemas.openxmlformats.org/drawingml/2006/table">
            <a:tbl>
              <a:tblPr/>
              <a:tblGrid>
                <a:gridCol w="122555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1223963">
                  <a:extLst>
                    <a:ext uri="{9D8B030D-6E8A-4147-A177-3AD203B41FA5}">
                      <a16:colId xmlns:a16="http://schemas.microsoft.com/office/drawing/2014/main" val="20002"/>
                    </a:ext>
                  </a:extLst>
                </a:gridCol>
                <a:gridCol w="969962">
                  <a:extLst>
                    <a:ext uri="{9D8B030D-6E8A-4147-A177-3AD203B41FA5}">
                      <a16:colId xmlns:a16="http://schemas.microsoft.com/office/drawing/2014/main" val="20003"/>
                    </a:ext>
                  </a:extLst>
                </a:gridCol>
                <a:gridCol w="1017588">
                  <a:extLst>
                    <a:ext uri="{9D8B030D-6E8A-4147-A177-3AD203B41FA5}">
                      <a16:colId xmlns:a16="http://schemas.microsoft.com/office/drawing/2014/main" val="20004"/>
                    </a:ext>
                  </a:extLst>
                </a:gridCol>
                <a:gridCol w="1017587">
                  <a:extLst>
                    <a:ext uri="{9D8B030D-6E8A-4147-A177-3AD203B41FA5}">
                      <a16:colId xmlns:a16="http://schemas.microsoft.com/office/drawing/2014/main" val="20005"/>
                    </a:ext>
                  </a:extLst>
                </a:gridCol>
                <a:gridCol w="1017588">
                  <a:extLst>
                    <a:ext uri="{9D8B030D-6E8A-4147-A177-3AD203B41FA5}">
                      <a16:colId xmlns:a16="http://schemas.microsoft.com/office/drawing/2014/main" val="20006"/>
                    </a:ext>
                  </a:extLst>
                </a:gridCol>
                <a:gridCol w="1017587">
                  <a:extLst>
                    <a:ext uri="{9D8B030D-6E8A-4147-A177-3AD203B41FA5}">
                      <a16:colId xmlns:a16="http://schemas.microsoft.com/office/drawing/2014/main" val="20007"/>
                    </a:ext>
                  </a:extLst>
                </a:gridCol>
              </a:tblGrid>
              <a:tr h="1038225">
                <a:tc>
                  <a:txBody>
                    <a:bodyPr/>
                    <a:lstStyle>
                      <a:lvl1pPr algn="l">
                        <a:spcBef>
                          <a:spcPct val="20000"/>
                        </a:spcBef>
                        <a:buClr>
                          <a:srgbClr val="FF3300"/>
                        </a:buClr>
                        <a:buFont typeface="Wingdings" panose="05000000000000000000" pitchFamily="2" charset="2"/>
                        <a:defRPr kumimoji="1" sz="2800" b="1">
                          <a:solidFill>
                            <a:srgbClr val="FF3300"/>
                          </a:solidFill>
                          <a:latin typeface="Times New Roman" panose="02020603050405020304" pitchFamily="18" charset="0"/>
                          <a:ea typeface="宋体" panose="02010600030101010101" pitchFamily="2" charset="-122"/>
                        </a:defRPr>
                      </a:lvl1pPr>
                      <a:lvl2pPr algn="l">
                        <a:spcBef>
                          <a:spcPct val="20000"/>
                        </a:spcBef>
                        <a:buClr>
                          <a:schemeClr val="accent2"/>
                        </a:buClr>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b="1">
                          <a:solidFill>
                            <a:schemeClr val="tx1"/>
                          </a:solidFill>
                          <a:latin typeface="Times New Roman" panose="02020603050405020304" pitchFamily="18" charset="0"/>
                          <a:ea typeface="楷体_GB2312" pitchFamily="49" charset="-122"/>
                        </a:defRPr>
                      </a:lvl3pPr>
                      <a:lvl4pPr algn="l">
                        <a:spcBef>
                          <a:spcPct val="20000"/>
                        </a:spcBef>
                        <a:buSzPct val="60000"/>
                        <a:defRPr kumimoji="1" b="1">
                          <a:solidFill>
                            <a:schemeClr val="tx1"/>
                          </a:solidFill>
                          <a:latin typeface="Times New Roman" panose="02020603050405020304" pitchFamily="18" charset="0"/>
                          <a:ea typeface="宋体" panose="02010600030101010101" pitchFamily="2" charset="-122"/>
                        </a:defRPr>
                      </a:lvl4pPr>
                      <a:lvl5pPr algn="l">
                        <a:spcBef>
                          <a:spcPct val="20000"/>
                        </a:spcBef>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5pPr>
                      <a:lvl6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6pPr>
                      <a:lvl7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7pPr>
                      <a:lvl8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8pPr>
                      <a:lvl9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9pPr>
                    </a:lstStyle>
                    <a:p>
                      <a:pPr marL="0" marR="0" lvl="0" indent="0" algn="ctr"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zh-CN" altLang="en-US" sz="2000" b="1"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rPr>
                        <a:t>会计期间</a:t>
                      </a:r>
                    </a:p>
                    <a:p>
                      <a:pPr marL="0" marR="0" lvl="0" indent="0" algn="ctr"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en-US" altLang="zh-CN" sz="2000" b="1" i="0" u="none" strike="noStrike" cap="none" normalizeH="0" baseline="0" dirty="0" err="1">
                          <a:ln>
                            <a:noFill/>
                          </a:ln>
                          <a:solidFill>
                            <a:schemeClr val="bg1"/>
                          </a:solidFill>
                          <a:effectLst/>
                          <a:latin typeface="Times New Roman" panose="02020603050405020304" pitchFamily="18" charset="0"/>
                          <a:ea typeface="宋体" panose="02010600030101010101" pitchFamily="2" charset="-122"/>
                        </a:rPr>
                        <a:t>iperiod</a:t>
                      </a:r>
                      <a:endParaRPr kumimoji="1" lang="en-US" altLang="zh-CN" sz="2000" b="1"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endParaRP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CC"/>
                    </a:solidFill>
                  </a:tcPr>
                </a:tc>
                <a:tc>
                  <a:txBody>
                    <a:bodyPr/>
                    <a:lstStyle>
                      <a:lvl1pPr algn="l">
                        <a:spcBef>
                          <a:spcPct val="20000"/>
                        </a:spcBef>
                        <a:buClr>
                          <a:srgbClr val="FF3300"/>
                        </a:buClr>
                        <a:buFont typeface="Wingdings" panose="05000000000000000000" pitchFamily="2" charset="2"/>
                        <a:defRPr kumimoji="1" sz="2800" b="1">
                          <a:solidFill>
                            <a:srgbClr val="FF3300"/>
                          </a:solidFill>
                          <a:latin typeface="Times New Roman" panose="02020603050405020304" pitchFamily="18" charset="0"/>
                          <a:ea typeface="宋体" panose="02010600030101010101" pitchFamily="2" charset="-122"/>
                        </a:defRPr>
                      </a:lvl1pPr>
                      <a:lvl2pPr algn="l">
                        <a:spcBef>
                          <a:spcPct val="20000"/>
                        </a:spcBef>
                        <a:buClr>
                          <a:schemeClr val="accent2"/>
                        </a:buClr>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b="1">
                          <a:solidFill>
                            <a:schemeClr val="tx1"/>
                          </a:solidFill>
                          <a:latin typeface="Times New Roman" panose="02020603050405020304" pitchFamily="18" charset="0"/>
                          <a:ea typeface="楷体_GB2312" pitchFamily="49" charset="-122"/>
                        </a:defRPr>
                      </a:lvl3pPr>
                      <a:lvl4pPr algn="l">
                        <a:spcBef>
                          <a:spcPct val="20000"/>
                        </a:spcBef>
                        <a:buSzPct val="60000"/>
                        <a:defRPr kumimoji="1" b="1">
                          <a:solidFill>
                            <a:schemeClr val="tx1"/>
                          </a:solidFill>
                          <a:latin typeface="Times New Roman" panose="02020603050405020304" pitchFamily="18" charset="0"/>
                          <a:ea typeface="宋体" panose="02010600030101010101" pitchFamily="2" charset="-122"/>
                        </a:defRPr>
                      </a:lvl4pPr>
                      <a:lvl5pPr algn="l">
                        <a:spcBef>
                          <a:spcPct val="20000"/>
                        </a:spcBef>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5pPr>
                      <a:lvl6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6pPr>
                      <a:lvl7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7pPr>
                      <a:lvl8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8pPr>
                      <a:lvl9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9pPr>
                    </a:lstStyle>
                    <a:p>
                      <a:pPr marL="0" marR="0" lvl="0" indent="0" algn="ctr"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zh-CN" altLang="en-US" sz="2000" b="1"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rPr>
                        <a:t>凭证类型</a:t>
                      </a:r>
                    </a:p>
                    <a:p>
                      <a:pPr marL="0" marR="0" lvl="0" indent="0" algn="ctr"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en-US" altLang="zh-CN" sz="2000" b="1" i="0" u="none" strike="noStrike" cap="none" normalizeH="0" baseline="0" dirty="0" err="1">
                          <a:ln>
                            <a:noFill/>
                          </a:ln>
                          <a:solidFill>
                            <a:schemeClr val="bg1"/>
                          </a:solidFill>
                          <a:effectLst/>
                          <a:latin typeface="Times New Roman" panose="02020603050405020304" pitchFamily="18" charset="0"/>
                          <a:ea typeface="宋体" panose="02010600030101010101" pitchFamily="2" charset="-122"/>
                        </a:rPr>
                        <a:t>csign</a:t>
                      </a:r>
                      <a:endParaRPr kumimoji="1" lang="en-US" altLang="zh-CN" sz="2000" b="1"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CC"/>
                    </a:solidFill>
                  </a:tcPr>
                </a:tc>
                <a:tc>
                  <a:txBody>
                    <a:bodyPr/>
                    <a:lstStyle>
                      <a:lvl1pPr algn="l">
                        <a:spcBef>
                          <a:spcPct val="20000"/>
                        </a:spcBef>
                        <a:buClr>
                          <a:srgbClr val="FF3300"/>
                        </a:buClr>
                        <a:buFont typeface="Wingdings" panose="05000000000000000000" pitchFamily="2" charset="2"/>
                        <a:defRPr kumimoji="1" sz="2800" b="1">
                          <a:solidFill>
                            <a:srgbClr val="FF3300"/>
                          </a:solidFill>
                          <a:latin typeface="Times New Roman" panose="02020603050405020304" pitchFamily="18" charset="0"/>
                          <a:ea typeface="宋体" panose="02010600030101010101" pitchFamily="2" charset="-122"/>
                        </a:defRPr>
                      </a:lvl1pPr>
                      <a:lvl2pPr algn="l">
                        <a:spcBef>
                          <a:spcPct val="20000"/>
                        </a:spcBef>
                        <a:buClr>
                          <a:schemeClr val="accent2"/>
                        </a:buClr>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b="1">
                          <a:solidFill>
                            <a:schemeClr val="tx1"/>
                          </a:solidFill>
                          <a:latin typeface="Times New Roman" panose="02020603050405020304" pitchFamily="18" charset="0"/>
                          <a:ea typeface="楷体_GB2312" pitchFamily="49" charset="-122"/>
                        </a:defRPr>
                      </a:lvl3pPr>
                      <a:lvl4pPr algn="l">
                        <a:spcBef>
                          <a:spcPct val="20000"/>
                        </a:spcBef>
                        <a:buSzPct val="60000"/>
                        <a:defRPr kumimoji="1" b="1">
                          <a:solidFill>
                            <a:schemeClr val="tx1"/>
                          </a:solidFill>
                          <a:latin typeface="Times New Roman" panose="02020603050405020304" pitchFamily="18" charset="0"/>
                          <a:ea typeface="宋体" panose="02010600030101010101" pitchFamily="2" charset="-122"/>
                        </a:defRPr>
                      </a:lvl4pPr>
                      <a:lvl5pPr algn="l">
                        <a:spcBef>
                          <a:spcPct val="20000"/>
                        </a:spcBef>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5pPr>
                      <a:lvl6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6pPr>
                      <a:lvl7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7pPr>
                      <a:lvl8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8pPr>
                      <a:lvl9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9pPr>
                    </a:lstStyle>
                    <a:p>
                      <a:pPr marL="0" marR="0" lvl="0" indent="0" algn="ctr"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zh-CN" altLang="en-US" sz="2000" b="1"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rPr>
                        <a:t>凭证号</a:t>
                      </a:r>
                    </a:p>
                    <a:p>
                      <a:pPr marL="0" marR="0" lvl="0" indent="0" algn="ctr"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en-US" altLang="zh-CN" sz="2000" b="1" i="0" u="none" strike="noStrike" cap="none" normalizeH="0" baseline="0" dirty="0" err="1">
                          <a:ln>
                            <a:noFill/>
                          </a:ln>
                          <a:solidFill>
                            <a:schemeClr val="bg1"/>
                          </a:solidFill>
                          <a:effectLst/>
                          <a:latin typeface="Times New Roman" panose="02020603050405020304" pitchFamily="18" charset="0"/>
                          <a:ea typeface="宋体" panose="02010600030101010101" pitchFamily="2" charset="-122"/>
                        </a:rPr>
                        <a:t>ino_id</a:t>
                      </a:r>
                      <a:endParaRPr kumimoji="1" lang="en-US" altLang="zh-CN" sz="2000" b="1"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CC"/>
                    </a:solidFill>
                  </a:tcPr>
                </a:tc>
                <a:tc>
                  <a:txBody>
                    <a:bodyPr/>
                    <a:lstStyle>
                      <a:lvl1pPr algn="l">
                        <a:spcBef>
                          <a:spcPct val="20000"/>
                        </a:spcBef>
                        <a:buClr>
                          <a:srgbClr val="FF3300"/>
                        </a:buClr>
                        <a:buFont typeface="Wingdings" panose="05000000000000000000" pitchFamily="2" charset="2"/>
                        <a:defRPr kumimoji="1" sz="2800" b="1">
                          <a:solidFill>
                            <a:srgbClr val="FF3300"/>
                          </a:solidFill>
                          <a:latin typeface="Times New Roman" panose="02020603050405020304" pitchFamily="18" charset="0"/>
                          <a:ea typeface="宋体" panose="02010600030101010101" pitchFamily="2" charset="-122"/>
                        </a:defRPr>
                      </a:lvl1pPr>
                      <a:lvl2pPr algn="l">
                        <a:spcBef>
                          <a:spcPct val="20000"/>
                        </a:spcBef>
                        <a:buClr>
                          <a:schemeClr val="accent2"/>
                        </a:buClr>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b="1">
                          <a:solidFill>
                            <a:schemeClr val="tx1"/>
                          </a:solidFill>
                          <a:latin typeface="Times New Roman" panose="02020603050405020304" pitchFamily="18" charset="0"/>
                          <a:ea typeface="楷体_GB2312" pitchFamily="49" charset="-122"/>
                        </a:defRPr>
                      </a:lvl3pPr>
                      <a:lvl4pPr algn="l">
                        <a:spcBef>
                          <a:spcPct val="20000"/>
                        </a:spcBef>
                        <a:buSzPct val="60000"/>
                        <a:defRPr kumimoji="1" b="1">
                          <a:solidFill>
                            <a:schemeClr val="tx1"/>
                          </a:solidFill>
                          <a:latin typeface="Times New Roman" panose="02020603050405020304" pitchFamily="18" charset="0"/>
                          <a:ea typeface="宋体" panose="02010600030101010101" pitchFamily="2" charset="-122"/>
                        </a:defRPr>
                      </a:lvl4pPr>
                      <a:lvl5pPr algn="l">
                        <a:spcBef>
                          <a:spcPct val="20000"/>
                        </a:spcBef>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5pPr>
                      <a:lvl6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6pPr>
                      <a:lvl7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7pPr>
                      <a:lvl8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8pPr>
                      <a:lvl9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9pPr>
                    </a:lstStyle>
                    <a:p>
                      <a:pPr marL="0" marR="0" lvl="0" indent="0" algn="ctr"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zh-CN" altLang="en-US" sz="20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行号</a:t>
                      </a:r>
                    </a:p>
                    <a:p>
                      <a:pPr marL="0" marR="0" lvl="0" indent="0" algn="ctr"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en-US" altLang="zh-CN" sz="20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inid</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CC"/>
                    </a:solidFill>
                  </a:tcPr>
                </a:tc>
                <a:tc>
                  <a:txBody>
                    <a:bodyPr/>
                    <a:lstStyle>
                      <a:lvl1pPr algn="l">
                        <a:spcBef>
                          <a:spcPct val="20000"/>
                        </a:spcBef>
                        <a:buClr>
                          <a:srgbClr val="FF3300"/>
                        </a:buClr>
                        <a:buFont typeface="Wingdings" panose="05000000000000000000" pitchFamily="2" charset="2"/>
                        <a:defRPr kumimoji="1" sz="2800" b="1">
                          <a:solidFill>
                            <a:srgbClr val="FF3300"/>
                          </a:solidFill>
                          <a:latin typeface="Times New Roman" panose="02020603050405020304" pitchFamily="18" charset="0"/>
                          <a:ea typeface="宋体" panose="02010600030101010101" pitchFamily="2" charset="-122"/>
                        </a:defRPr>
                      </a:lvl1pPr>
                      <a:lvl2pPr algn="l">
                        <a:spcBef>
                          <a:spcPct val="20000"/>
                        </a:spcBef>
                        <a:buClr>
                          <a:schemeClr val="accent2"/>
                        </a:buClr>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b="1">
                          <a:solidFill>
                            <a:schemeClr val="tx1"/>
                          </a:solidFill>
                          <a:latin typeface="Times New Roman" panose="02020603050405020304" pitchFamily="18" charset="0"/>
                          <a:ea typeface="楷体_GB2312" pitchFamily="49" charset="-122"/>
                        </a:defRPr>
                      </a:lvl3pPr>
                      <a:lvl4pPr algn="l">
                        <a:spcBef>
                          <a:spcPct val="20000"/>
                        </a:spcBef>
                        <a:buSzPct val="60000"/>
                        <a:defRPr kumimoji="1" b="1">
                          <a:solidFill>
                            <a:schemeClr val="tx1"/>
                          </a:solidFill>
                          <a:latin typeface="Times New Roman" panose="02020603050405020304" pitchFamily="18" charset="0"/>
                          <a:ea typeface="宋体" panose="02010600030101010101" pitchFamily="2" charset="-122"/>
                        </a:defRPr>
                      </a:lvl4pPr>
                      <a:lvl5pPr algn="l">
                        <a:spcBef>
                          <a:spcPct val="20000"/>
                        </a:spcBef>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5pPr>
                      <a:lvl6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6pPr>
                      <a:lvl7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7pPr>
                      <a:lvl8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8pPr>
                      <a:lvl9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9pPr>
                    </a:lstStyle>
                    <a:p>
                      <a:pPr marL="0" marR="0" lvl="0" indent="0" algn="ctr"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zh-CN" altLang="en-US" sz="20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科目</a:t>
                      </a:r>
                    </a:p>
                    <a:p>
                      <a:pPr marL="0" marR="0" lvl="0" indent="0" algn="ctr"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en-US" altLang="zh-CN" sz="20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ccode</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CC"/>
                    </a:solidFill>
                  </a:tcPr>
                </a:tc>
                <a:tc>
                  <a:txBody>
                    <a:bodyPr/>
                    <a:lstStyle>
                      <a:lvl1pPr algn="l">
                        <a:spcBef>
                          <a:spcPct val="20000"/>
                        </a:spcBef>
                        <a:buClr>
                          <a:srgbClr val="FF3300"/>
                        </a:buClr>
                        <a:buFont typeface="Wingdings" panose="05000000000000000000" pitchFamily="2" charset="2"/>
                        <a:defRPr kumimoji="1" sz="2800" b="1">
                          <a:solidFill>
                            <a:srgbClr val="FF3300"/>
                          </a:solidFill>
                          <a:latin typeface="Times New Roman" panose="02020603050405020304" pitchFamily="18" charset="0"/>
                          <a:ea typeface="宋体" panose="02010600030101010101" pitchFamily="2" charset="-122"/>
                        </a:defRPr>
                      </a:lvl1pPr>
                      <a:lvl2pPr algn="l">
                        <a:spcBef>
                          <a:spcPct val="20000"/>
                        </a:spcBef>
                        <a:buClr>
                          <a:schemeClr val="accent2"/>
                        </a:buClr>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b="1">
                          <a:solidFill>
                            <a:schemeClr val="tx1"/>
                          </a:solidFill>
                          <a:latin typeface="Times New Roman" panose="02020603050405020304" pitchFamily="18" charset="0"/>
                          <a:ea typeface="楷体_GB2312" pitchFamily="49" charset="-122"/>
                        </a:defRPr>
                      </a:lvl3pPr>
                      <a:lvl4pPr algn="l">
                        <a:spcBef>
                          <a:spcPct val="20000"/>
                        </a:spcBef>
                        <a:buSzPct val="60000"/>
                        <a:defRPr kumimoji="1" b="1">
                          <a:solidFill>
                            <a:schemeClr val="tx1"/>
                          </a:solidFill>
                          <a:latin typeface="Times New Roman" panose="02020603050405020304" pitchFamily="18" charset="0"/>
                          <a:ea typeface="宋体" panose="02010600030101010101" pitchFamily="2" charset="-122"/>
                        </a:defRPr>
                      </a:lvl4pPr>
                      <a:lvl5pPr algn="l">
                        <a:spcBef>
                          <a:spcPct val="20000"/>
                        </a:spcBef>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5pPr>
                      <a:lvl6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6pPr>
                      <a:lvl7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7pPr>
                      <a:lvl8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8pPr>
                      <a:lvl9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9pPr>
                    </a:lstStyle>
                    <a:p>
                      <a:pPr marL="0" marR="0" lvl="0" indent="0" algn="ctr"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zh-CN" altLang="en-US" sz="20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摘要</a:t>
                      </a:r>
                    </a:p>
                    <a:p>
                      <a:pPr marL="0" marR="0" lvl="0" indent="0" algn="ctr"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en-US" altLang="zh-CN" sz="20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cdigest</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CC"/>
                    </a:solidFill>
                  </a:tcPr>
                </a:tc>
                <a:tc>
                  <a:txBody>
                    <a:bodyPr/>
                    <a:lstStyle>
                      <a:lvl1pPr algn="l">
                        <a:spcBef>
                          <a:spcPct val="20000"/>
                        </a:spcBef>
                        <a:buClr>
                          <a:srgbClr val="FF3300"/>
                        </a:buClr>
                        <a:buFont typeface="Wingdings" panose="05000000000000000000" pitchFamily="2" charset="2"/>
                        <a:defRPr kumimoji="1" sz="2800" b="1">
                          <a:solidFill>
                            <a:srgbClr val="FF3300"/>
                          </a:solidFill>
                          <a:latin typeface="Times New Roman" panose="02020603050405020304" pitchFamily="18" charset="0"/>
                          <a:ea typeface="宋体" panose="02010600030101010101" pitchFamily="2" charset="-122"/>
                        </a:defRPr>
                      </a:lvl1pPr>
                      <a:lvl2pPr algn="l">
                        <a:spcBef>
                          <a:spcPct val="20000"/>
                        </a:spcBef>
                        <a:buClr>
                          <a:schemeClr val="accent2"/>
                        </a:buClr>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b="1">
                          <a:solidFill>
                            <a:schemeClr val="tx1"/>
                          </a:solidFill>
                          <a:latin typeface="Times New Roman" panose="02020603050405020304" pitchFamily="18" charset="0"/>
                          <a:ea typeface="楷体_GB2312" pitchFamily="49" charset="-122"/>
                        </a:defRPr>
                      </a:lvl3pPr>
                      <a:lvl4pPr algn="l">
                        <a:spcBef>
                          <a:spcPct val="20000"/>
                        </a:spcBef>
                        <a:buSzPct val="60000"/>
                        <a:defRPr kumimoji="1" b="1">
                          <a:solidFill>
                            <a:schemeClr val="tx1"/>
                          </a:solidFill>
                          <a:latin typeface="Times New Roman" panose="02020603050405020304" pitchFamily="18" charset="0"/>
                          <a:ea typeface="宋体" panose="02010600030101010101" pitchFamily="2" charset="-122"/>
                        </a:defRPr>
                      </a:lvl4pPr>
                      <a:lvl5pPr algn="l">
                        <a:spcBef>
                          <a:spcPct val="20000"/>
                        </a:spcBef>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5pPr>
                      <a:lvl6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6pPr>
                      <a:lvl7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7pPr>
                      <a:lvl8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8pPr>
                      <a:lvl9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9pPr>
                    </a:lstStyle>
                    <a:p>
                      <a:pPr marL="0" marR="0" lvl="0" indent="0" algn="ctr"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zh-CN" altLang="en-US" sz="20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借方</a:t>
                      </a:r>
                    </a:p>
                    <a:p>
                      <a:pPr marL="0" marR="0" lvl="0" indent="0" algn="ctr"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en-US" altLang="zh-CN" sz="20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md</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CC"/>
                    </a:solidFill>
                  </a:tcPr>
                </a:tc>
                <a:tc>
                  <a:txBody>
                    <a:bodyPr/>
                    <a:lstStyle>
                      <a:lvl1pPr algn="l">
                        <a:spcBef>
                          <a:spcPct val="20000"/>
                        </a:spcBef>
                        <a:buClr>
                          <a:srgbClr val="FF3300"/>
                        </a:buClr>
                        <a:buFont typeface="Wingdings" panose="05000000000000000000" pitchFamily="2" charset="2"/>
                        <a:defRPr kumimoji="1" sz="2800" b="1">
                          <a:solidFill>
                            <a:srgbClr val="FF3300"/>
                          </a:solidFill>
                          <a:latin typeface="Times New Roman" panose="02020603050405020304" pitchFamily="18" charset="0"/>
                          <a:ea typeface="宋体" panose="02010600030101010101" pitchFamily="2" charset="-122"/>
                        </a:defRPr>
                      </a:lvl1pPr>
                      <a:lvl2pPr algn="l">
                        <a:spcBef>
                          <a:spcPct val="20000"/>
                        </a:spcBef>
                        <a:buClr>
                          <a:schemeClr val="accent2"/>
                        </a:buClr>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b="1">
                          <a:solidFill>
                            <a:schemeClr val="tx1"/>
                          </a:solidFill>
                          <a:latin typeface="Times New Roman" panose="02020603050405020304" pitchFamily="18" charset="0"/>
                          <a:ea typeface="楷体_GB2312" pitchFamily="49" charset="-122"/>
                        </a:defRPr>
                      </a:lvl3pPr>
                      <a:lvl4pPr algn="l">
                        <a:spcBef>
                          <a:spcPct val="20000"/>
                        </a:spcBef>
                        <a:buSzPct val="60000"/>
                        <a:defRPr kumimoji="1" b="1">
                          <a:solidFill>
                            <a:schemeClr val="tx1"/>
                          </a:solidFill>
                          <a:latin typeface="Times New Roman" panose="02020603050405020304" pitchFamily="18" charset="0"/>
                          <a:ea typeface="宋体" panose="02010600030101010101" pitchFamily="2" charset="-122"/>
                        </a:defRPr>
                      </a:lvl4pPr>
                      <a:lvl5pPr algn="l">
                        <a:spcBef>
                          <a:spcPct val="20000"/>
                        </a:spcBef>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5pPr>
                      <a:lvl6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6pPr>
                      <a:lvl7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7pPr>
                      <a:lvl8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8pPr>
                      <a:lvl9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9pPr>
                    </a:lstStyle>
                    <a:p>
                      <a:pPr marL="0" marR="0" lvl="0" indent="0" algn="ctr"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zh-CN" altLang="en-US" sz="20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贷方</a:t>
                      </a:r>
                    </a:p>
                    <a:p>
                      <a:pPr marL="0" marR="0" lvl="0" indent="0" algn="ctr"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en-US" altLang="zh-CN" sz="20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mc</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CC"/>
                    </a:solidFill>
                  </a:tcPr>
                </a:tc>
                <a:extLst>
                  <a:ext uri="{0D108BD9-81ED-4DB2-BD59-A6C34878D82A}">
                    <a16:rowId xmlns:a16="http://schemas.microsoft.com/office/drawing/2014/main" val="10000"/>
                  </a:ext>
                </a:extLst>
              </a:tr>
              <a:tr h="628650">
                <a:tc>
                  <a:txBody>
                    <a:bodyPr/>
                    <a:lstStyle>
                      <a:lvl1pPr algn="l">
                        <a:spcBef>
                          <a:spcPct val="20000"/>
                        </a:spcBef>
                        <a:buClr>
                          <a:srgbClr val="FF3300"/>
                        </a:buClr>
                        <a:buFont typeface="Wingdings" panose="05000000000000000000" pitchFamily="2" charset="2"/>
                        <a:defRPr kumimoji="1" sz="2800" b="1">
                          <a:solidFill>
                            <a:srgbClr val="FF3300"/>
                          </a:solidFill>
                          <a:latin typeface="Times New Roman" panose="02020603050405020304" pitchFamily="18" charset="0"/>
                          <a:ea typeface="宋体" panose="02010600030101010101" pitchFamily="2" charset="-122"/>
                        </a:defRPr>
                      </a:lvl1pPr>
                      <a:lvl2pPr algn="l">
                        <a:spcBef>
                          <a:spcPct val="20000"/>
                        </a:spcBef>
                        <a:buClr>
                          <a:schemeClr val="accent2"/>
                        </a:buClr>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b="1">
                          <a:solidFill>
                            <a:schemeClr val="tx1"/>
                          </a:solidFill>
                          <a:latin typeface="Times New Roman" panose="02020603050405020304" pitchFamily="18" charset="0"/>
                          <a:ea typeface="楷体_GB2312" pitchFamily="49" charset="-122"/>
                        </a:defRPr>
                      </a:lvl3pPr>
                      <a:lvl4pPr algn="l">
                        <a:spcBef>
                          <a:spcPct val="20000"/>
                        </a:spcBef>
                        <a:buSzPct val="60000"/>
                        <a:defRPr kumimoji="1" b="1">
                          <a:solidFill>
                            <a:schemeClr val="tx1"/>
                          </a:solidFill>
                          <a:latin typeface="Times New Roman" panose="02020603050405020304" pitchFamily="18" charset="0"/>
                          <a:ea typeface="宋体" panose="02010600030101010101" pitchFamily="2" charset="-122"/>
                        </a:defRPr>
                      </a:lvl4pPr>
                      <a:lvl5pPr algn="l">
                        <a:spcBef>
                          <a:spcPct val="20000"/>
                        </a:spcBef>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5pPr>
                      <a:lvl6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6pPr>
                      <a:lvl7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7pPr>
                      <a:lvl8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8pPr>
                      <a:lvl9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9pPr>
                    </a:lstStyle>
                    <a:p>
                      <a:pPr marL="0" marR="0" lvl="0" indent="0" algn="l"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en-US"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3</a:t>
                      </a:r>
                      <a:endParaRPr kumimoji="1" lang="zh-CN"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endParaRP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FF3300"/>
                        </a:buClr>
                        <a:buFont typeface="Wingdings" panose="05000000000000000000" pitchFamily="2" charset="2"/>
                        <a:defRPr kumimoji="1" sz="2800" b="1">
                          <a:solidFill>
                            <a:srgbClr val="FF3300"/>
                          </a:solidFill>
                          <a:latin typeface="Times New Roman" panose="02020603050405020304" pitchFamily="18" charset="0"/>
                          <a:ea typeface="宋体" panose="02010600030101010101" pitchFamily="2" charset="-122"/>
                        </a:defRPr>
                      </a:lvl1pPr>
                      <a:lvl2pPr algn="l">
                        <a:spcBef>
                          <a:spcPct val="20000"/>
                        </a:spcBef>
                        <a:buClr>
                          <a:schemeClr val="accent2"/>
                        </a:buClr>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b="1">
                          <a:solidFill>
                            <a:schemeClr val="tx1"/>
                          </a:solidFill>
                          <a:latin typeface="Times New Roman" panose="02020603050405020304" pitchFamily="18" charset="0"/>
                          <a:ea typeface="楷体_GB2312" pitchFamily="49" charset="-122"/>
                        </a:defRPr>
                      </a:lvl3pPr>
                      <a:lvl4pPr algn="l">
                        <a:spcBef>
                          <a:spcPct val="20000"/>
                        </a:spcBef>
                        <a:buSzPct val="60000"/>
                        <a:defRPr kumimoji="1" b="1">
                          <a:solidFill>
                            <a:schemeClr val="tx1"/>
                          </a:solidFill>
                          <a:latin typeface="Times New Roman" panose="02020603050405020304" pitchFamily="18" charset="0"/>
                          <a:ea typeface="宋体" panose="02010600030101010101" pitchFamily="2" charset="-122"/>
                        </a:defRPr>
                      </a:lvl4pPr>
                      <a:lvl5pPr algn="l">
                        <a:spcBef>
                          <a:spcPct val="20000"/>
                        </a:spcBef>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5pPr>
                      <a:lvl6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6pPr>
                      <a:lvl7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7pPr>
                      <a:lvl8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8pPr>
                      <a:lvl9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9pPr>
                    </a:lstStyle>
                    <a:p>
                      <a:pPr marL="0" marR="0" lvl="0" indent="0" algn="l"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zh-CN" altLang="en-US"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记</a:t>
                      </a:r>
                      <a:endParaRPr kumimoji="1" lang="zh-CN"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FF3300"/>
                        </a:buClr>
                        <a:buFont typeface="Wingdings" panose="05000000000000000000" pitchFamily="2" charset="2"/>
                        <a:defRPr kumimoji="1" sz="2800" b="1">
                          <a:solidFill>
                            <a:srgbClr val="FF3300"/>
                          </a:solidFill>
                          <a:latin typeface="Times New Roman" panose="02020603050405020304" pitchFamily="18" charset="0"/>
                          <a:ea typeface="宋体" panose="02010600030101010101" pitchFamily="2" charset="-122"/>
                        </a:defRPr>
                      </a:lvl1pPr>
                      <a:lvl2pPr algn="l">
                        <a:spcBef>
                          <a:spcPct val="20000"/>
                        </a:spcBef>
                        <a:buClr>
                          <a:schemeClr val="accent2"/>
                        </a:buClr>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b="1">
                          <a:solidFill>
                            <a:schemeClr val="tx1"/>
                          </a:solidFill>
                          <a:latin typeface="Times New Roman" panose="02020603050405020304" pitchFamily="18" charset="0"/>
                          <a:ea typeface="楷体_GB2312" pitchFamily="49" charset="-122"/>
                        </a:defRPr>
                      </a:lvl3pPr>
                      <a:lvl4pPr algn="l">
                        <a:spcBef>
                          <a:spcPct val="20000"/>
                        </a:spcBef>
                        <a:buSzPct val="60000"/>
                        <a:defRPr kumimoji="1" b="1">
                          <a:solidFill>
                            <a:schemeClr val="tx1"/>
                          </a:solidFill>
                          <a:latin typeface="Times New Roman" panose="02020603050405020304" pitchFamily="18" charset="0"/>
                          <a:ea typeface="宋体" panose="02010600030101010101" pitchFamily="2" charset="-122"/>
                        </a:defRPr>
                      </a:lvl4pPr>
                      <a:lvl5pPr algn="l">
                        <a:spcBef>
                          <a:spcPct val="20000"/>
                        </a:spcBef>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5pPr>
                      <a:lvl6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6pPr>
                      <a:lvl7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7pPr>
                      <a:lvl8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8pPr>
                      <a:lvl9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9pPr>
                    </a:lstStyle>
                    <a:p>
                      <a:pPr marL="0" marR="0" lvl="0" indent="0" algn="l"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en-US"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8</a:t>
                      </a:r>
                      <a:endParaRPr kumimoji="1" lang="zh-CN"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FF3300"/>
                        </a:buClr>
                        <a:buFont typeface="Wingdings" panose="05000000000000000000" pitchFamily="2" charset="2"/>
                        <a:defRPr kumimoji="1" sz="2800" b="1">
                          <a:solidFill>
                            <a:srgbClr val="FF3300"/>
                          </a:solidFill>
                          <a:latin typeface="Times New Roman" panose="02020603050405020304" pitchFamily="18" charset="0"/>
                          <a:ea typeface="宋体" panose="02010600030101010101" pitchFamily="2" charset="-122"/>
                        </a:defRPr>
                      </a:lvl1pPr>
                      <a:lvl2pPr algn="l">
                        <a:spcBef>
                          <a:spcPct val="20000"/>
                        </a:spcBef>
                        <a:buClr>
                          <a:schemeClr val="accent2"/>
                        </a:buClr>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b="1">
                          <a:solidFill>
                            <a:schemeClr val="tx1"/>
                          </a:solidFill>
                          <a:latin typeface="Times New Roman" panose="02020603050405020304" pitchFamily="18" charset="0"/>
                          <a:ea typeface="楷体_GB2312" pitchFamily="49" charset="-122"/>
                        </a:defRPr>
                      </a:lvl3pPr>
                      <a:lvl4pPr algn="l">
                        <a:spcBef>
                          <a:spcPct val="20000"/>
                        </a:spcBef>
                        <a:buSzPct val="60000"/>
                        <a:defRPr kumimoji="1" b="1">
                          <a:solidFill>
                            <a:schemeClr val="tx1"/>
                          </a:solidFill>
                          <a:latin typeface="Times New Roman" panose="02020603050405020304" pitchFamily="18" charset="0"/>
                          <a:ea typeface="宋体" panose="02010600030101010101" pitchFamily="2" charset="-122"/>
                        </a:defRPr>
                      </a:lvl4pPr>
                      <a:lvl5pPr algn="l">
                        <a:spcBef>
                          <a:spcPct val="20000"/>
                        </a:spcBef>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5pPr>
                      <a:lvl6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6pPr>
                      <a:lvl7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7pPr>
                      <a:lvl8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8pPr>
                      <a:lvl9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9pPr>
                    </a:lstStyle>
                    <a:p>
                      <a:pPr marL="0" marR="0" lvl="0" indent="0" algn="l"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en-US"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1</a:t>
                      </a:r>
                      <a:endParaRPr kumimoji="1" lang="zh-CN"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FF3300"/>
                        </a:buClr>
                        <a:buFont typeface="Wingdings" panose="05000000000000000000" pitchFamily="2" charset="2"/>
                        <a:defRPr kumimoji="1" sz="2800" b="1">
                          <a:solidFill>
                            <a:srgbClr val="FF3300"/>
                          </a:solidFill>
                          <a:latin typeface="Times New Roman" panose="02020603050405020304" pitchFamily="18" charset="0"/>
                          <a:ea typeface="宋体" panose="02010600030101010101" pitchFamily="2" charset="-122"/>
                        </a:defRPr>
                      </a:lvl1pPr>
                      <a:lvl2pPr algn="l">
                        <a:spcBef>
                          <a:spcPct val="20000"/>
                        </a:spcBef>
                        <a:buClr>
                          <a:schemeClr val="accent2"/>
                        </a:buClr>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b="1">
                          <a:solidFill>
                            <a:schemeClr val="tx1"/>
                          </a:solidFill>
                          <a:latin typeface="Times New Roman" panose="02020603050405020304" pitchFamily="18" charset="0"/>
                          <a:ea typeface="楷体_GB2312" pitchFamily="49" charset="-122"/>
                        </a:defRPr>
                      </a:lvl3pPr>
                      <a:lvl4pPr algn="l">
                        <a:spcBef>
                          <a:spcPct val="20000"/>
                        </a:spcBef>
                        <a:buSzPct val="60000"/>
                        <a:defRPr kumimoji="1" b="1">
                          <a:solidFill>
                            <a:schemeClr val="tx1"/>
                          </a:solidFill>
                          <a:latin typeface="Times New Roman" panose="02020603050405020304" pitchFamily="18" charset="0"/>
                          <a:ea typeface="宋体" panose="02010600030101010101" pitchFamily="2" charset="-122"/>
                        </a:defRPr>
                      </a:lvl4pPr>
                      <a:lvl5pPr algn="l">
                        <a:spcBef>
                          <a:spcPct val="20000"/>
                        </a:spcBef>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5pPr>
                      <a:lvl6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6pPr>
                      <a:lvl7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7pPr>
                      <a:lvl8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8pPr>
                      <a:lvl9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9pPr>
                    </a:lstStyle>
                    <a:p>
                      <a:pPr marL="0" marR="0" lvl="0" indent="0" algn="l"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en-US"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113</a:t>
                      </a:r>
                      <a:endParaRPr kumimoji="1" lang="zh-CN"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FF3300"/>
                        </a:buClr>
                        <a:buFont typeface="Wingdings" panose="05000000000000000000" pitchFamily="2" charset="2"/>
                        <a:defRPr kumimoji="1" sz="2800" b="1">
                          <a:solidFill>
                            <a:srgbClr val="FF3300"/>
                          </a:solidFill>
                          <a:latin typeface="Times New Roman" panose="02020603050405020304" pitchFamily="18" charset="0"/>
                          <a:ea typeface="宋体" panose="02010600030101010101" pitchFamily="2" charset="-122"/>
                        </a:defRPr>
                      </a:lvl1pPr>
                      <a:lvl2pPr algn="l">
                        <a:spcBef>
                          <a:spcPct val="20000"/>
                        </a:spcBef>
                        <a:buClr>
                          <a:schemeClr val="accent2"/>
                        </a:buClr>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b="1">
                          <a:solidFill>
                            <a:schemeClr val="tx1"/>
                          </a:solidFill>
                          <a:latin typeface="Times New Roman" panose="02020603050405020304" pitchFamily="18" charset="0"/>
                          <a:ea typeface="楷体_GB2312" pitchFamily="49" charset="-122"/>
                        </a:defRPr>
                      </a:lvl3pPr>
                      <a:lvl4pPr algn="l">
                        <a:spcBef>
                          <a:spcPct val="20000"/>
                        </a:spcBef>
                        <a:buSzPct val="60000"/>
                        <a:defRPr kumimoji="1" b="1">
                          <a:solidFill>
                            <a:schemeClr val="tx1"/>
                          </a:solidFill>
                          <a:latin typeface="Times New Roman" panose="02020603050405020304" pitchFamily="18" charset="0"/>
                          <a:ea typeface="宋体" panose="02010600030101010101" pitchFamily="2" charset="-122"/>
                        </a:defRPr>
                      </a:lvl4pPr>
                      <a:lvl5pPr algn="l">
                        <a:spcBef>
                          <a:spcPct val="20000"/>
                        </a:spcBef>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5pPr>
                      <a:lvl6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6pPr>
                      <a:lvl7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7pPr>
                      <a:lvl8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8pPr>
                      <a:lvl9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9pPr>
                    </a:lstStyle>
                    <a:p>
                      <a:pPr marL="0" marR="0" lvl="0" indent="0" algn="l"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endParaRPr kumimoji="1" lang="zh-CN"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FF3300"/>
                        </a:buClr>
                        <a:buFont typeface="Wingdings" panose="05000000000000000000" pitchFamily="2" charset="2"/>
                        <a:defRPr kumimoji="1" sz="2800" b="1">
                          <a:solidFill>
                            <a:srgbClr val="FF3300"/>
                          </a:solidFill>
                          <a:latin typeface="Times New Roman" panose="02020603050405020304" pitchFamily="18" charset="0"/>
                          <a:ea typeface="宋体" panose="02010600030101010101" pitchFamily="2" charset="-122"/>
                        </a:defRPr>
                      </a:lvl1pPr>
                      <a:lvl2pPr algn="l">
                        <a:spcBef>
                          <a:spcPct val="20000"/>
                        </a:spcBef>
                        <a:buClr>
                          <a:schemeClr val="accent2"/>
                        </a:buClr>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b="1">
                          <a:solidFill>
                            <a:schemeClr val="tx1"/>
                          </a:solidFill>
                          <a:latin typeface="Times New Roman" panose="02020603050405020304" pitchFamily="18" charset="0"/>
                          <a:ea typeface="楷体_GB2312" pitchFamily="49" charset="-122"/>
                        </a:defRPr>
                      </a:lvl3pPr>
                      <a:lvl4pPr algn="l">
                        <a:spcBef>
                          <a:spcPct val="20000"/>
                        </a:spcBef>
                        <a:buSzPct val="60000"/>
                        <a:defRPr kumimoji="1" b="1">
                          <a:solidFill>
                            <a:schemeClr val="tx1"/>
                          </a:solidFill>
                          <a:latin typeface="Times New Roman" panose="02020603050405020304" pitchFamily="18" charset="0"/>
                          <a:ea typeface="宋体" panose="02010600030101010101" pitchFamily="2" charset="-122"/>
                        </a:defRPr>
                      </a:lvl4pPr>
                      <a:lvl5pPr algn="l">
                        <a:spcBef>
                          <a:spcPct val="20000"/>
                        </a:spcBef>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5pPr>
                      <a:lvl6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6pPr>
                      <a:lvl7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7pPr>
                      <a:lvl8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8pPr>
                      <a:lvl9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9pPr>
                    </a:lstStyle>
                    <a:p>
                      <a:pPr marL="0" marR="0" lvl="0" indent="0" algn="r"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en-US"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23400</a:t>
                      </a:r>
                      <a:endParaRPr kumimoji="1" lang="zh-CN"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FF3300"/>
                        </a:buClr>
                        <a:buFont typeface="Wingdings" panose="05000000000000000000" pitchFamily="2" charset="2"/>
                        <a:defRPr kumimoji="1" sz="2800" b="1">
                          <a:solidFill>
                            <a:srgbClr val="FF3300"/>
                          </a:solidFill>
                          <a:latin typeface="Times New Roman" panose="02020603050405020304" pitchFamily="18" charset="0"/>
                          <a:ea typeface="宋体" panose="02010600030101010101" pitchFamily="2" charset="-122"/>
                        </a:defRPr>
                      </a:lvl1pPr>
                      <a:lvl2pPr algn="l">
                        <a:spcBef>
                          <a:spcPct val="20000"/>
                        </a:spcBef>
                        <a:buClr>
                          <a:schemeClr val="accent2"/>
                        </a:buClr>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b="1">
                          <a:solidFill>
                            <a:schemeClr val="tx1"/>
                          </a:solidFill>
                          <a:latin typeface="Times New Roman" panose="02020603050405020304" pitchFamily="18" charset="0"/>
                          <a:ea typeface="楷体_GB2312" pitchFamily="49" charset="-122"/>
                        </a:defRPr>
                      </a:lvl3pPr>
                      <a:lvl4pPr algn="l">
                        <a:spcBef>
                          <a:spcPct val="20000"/>
                        </a:spcBef>
                        <a:buSzPct val="60000"/>
                        <a:defRPr kumimoji="1" b="1">
                          <a:solidFill>
                            <a:schemeClr val="tx1"/>
                          </a:solidFill>
                          <a:latin typeface="Times New Roman" panose="02020603050405020304" pitchFamily="18" charset="0"/>
                          <a:ea typeface="宋体" panose="02010600030101010101" pitchFamily="2" charset="-122"/>
                        </a:defRPr>
                      </a:lvl4pPr>
                      <a:lvl5pPr algn="l">
                        <a:spcBef>
                          <a:spcPct val="20000"/>
                        </a:spcBef>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5pPr>
                      <a:lvl6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6pPr>
                      <a:lvl7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7pPr>
                      <a:lvl8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8pPr>
                      <a:lvl9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9pPr>
                    </a:lstStyle>
                    <a:p>
                      <a:pPr marL="0" marR="0" lvl="0" indent="0" algn="r"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endParaRPr kumimoji="1" lang="zh-CN"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98488">
                <a:tc>
                  <a:txBody>
                    <a:bodyPr/>
                    <a:lstStyle>
                      <a:lvl1pPr algn="l">
                        <a:spcBef>
                          <a:spcPct val="20000"/>
                        </a:spcBef>
                        <a:buClr>
                          <a:srgbClr val="FF3300"/>
                        </a:buClr>
                        <a:buFont typeface="Wingdings" panose="05000000000000000000" pitchFamily="2" charset="2"/>
                        <a:defRPr kumimoji="1" sz="2800" b="1">
                          <a:solidFill>
                            <a:srgbClr val="FF3300"/>
                          </a:solidFill>
                          <a:latin typeface="Times New Roman" panose="02020603050405020304" pitchFamily="18" charset="0"/>
                          <a:ea typeface="宋体" panose="02010600030101010101" pitchFamily="2" charset="-122"/>
                        </a:defRPr>
                      </a:lvl1pPr>
                      <a:lvl2pPr algn="l">
                        <a:spcBef>
                          <a:spcPct val="20000"/>
                        </a:spcBef>
                        <a:buClr>
                          <a:schemeClr val="accent2"/>
                        </a:buClr>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b="1">
                          <a:solidFill>
                            <a:schemeClr val="tx1"/>
                          </a:solidFill>
                          <a:latin typeface="Times New Roman" panose="02020603050405020304" pitchFamily="18" charset="0"/>
                          <a:ea typeface="楷体_GB2312" pitchFamily="49" charset="-122"/>
                        </a:defRPr>
                      </a:lvl3pPr>
                      <a:lvl4pPr algn="l">
                        <a:spcBef>
                          <a:spcPct val="20000"/>
                        </a:spcBef>
                        <a:buSzPct val="60000"/>
                        <a:defRPr kumimoji="1" b="1">
                          <a:solidFill>
                            <a:schemeClr val="tx1"/>
                          </a:solidFill>
                          <a:latin typeface="Times New Roman" panose="02020603050405020304" pitchFamily="18" charset="0"/>
                          <a:ea typeface="宋体" panose="02010600030101010101" pitchFamily="2" charset="-122"/>
                        </a:defRPr>
                      </a:lvl4pPr>
                      <a:lvl5pPr algn="l">
                        <a:spcBef>
                          <a:spcPct val="20000"/>
                        </a:spcBef>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5pPr>
                      <a:lvl6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6pPr>
                      <a:lvl7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7pPr>
                      <a:lvl8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8pPr>
                      <a:lvl9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9pPr>
                    </a:lstStyle>
                    <a:p>
                      <a:pPr marL="0" marR="0" lvl="0" indent="0" algn="l"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en-US"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3</a:t>
                      </a:r>
                      <a:endParaRPr kumimoji="1" lang="zh-CN"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endParaRP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FF3300"/>
                        </a:buClr>
                        <a:buFont typeface="Wingdings" panose="05000000000000000000" pitchFamily="2" charset="2"/>
                        <a:defRPr kumimoji="1" sz="2800" b="1">
                          <a:solidFill>
                            <a:srgbClr val="FF3300"/>
                          </a:solidFill>
                          <a:latin typeface="Times New Roman" panose="02020603050405020304" pitchFamily="18" charset="0"/>
                          <a:ea typeface="宋体" panose="02010600030101010101" pitchFamily="2" charset="-122"/>
                        </a:defRPr>
                      </a:lvl1pPr>
                      <a:lvl2pPr algn="l">
                        <a:spcBef>
                          <a:spcPct val="20000"/>
                        </a:spcBef>
                        <a:buClr>
                          <a:schemeClr val="accent2"/>
                        </a:buClr>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b="1">
                          <a:solidFill>
                            <a:schemeClr val="tx1"/>
                          </a:solidFill>
                          <a:latin typeface="Times New Roman" panose="02020603050405020304" pitchFamily="18" charset="0"/>
                          <a:ea typeface="楷体_GB2312" pitchFamily="49" charset="-122"/>
                        </a:defRPr>
                      </a:lvl3pPr>
                      <a:lvl4pPr algn="l">
                        <a:spcBef>
                          <a:spcPct val="20000"/>
                        </a:spcBef>
                        <a:buSzPct val="60000"/>
                        <a:defRPr kumimoji="1" b="1">
                          <a:solidFill>
                            <a:schemeClr val="tx1"/>
                          </a:solidFill>
                          <a:latin typeface="Times New Roman" panose="02020603050405020304" pitchFamily="18" charset="0"/>
                          <a:ea typeface="宋体" panose="02010600030101010101" pitchFamily="2" charset="-122"/>
                        </a:defRPr>
                      </a:lvl4pPr>
                      <a:lvl5pPr algn="l">
                        <a:spcBef>
                          <a:spcPct val="20000"/>
                        </a:spcBef>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5pPr>
                      <a:lvl6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6pPr>
                      <a:lvl7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7pPr>
                      <a:lvl8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8pPr>
                      <a:lvl9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9pPr>
                    </a:lstStyle>
                    <a:p>
                      <a:pPr marL="0" marR="0" lvl="0" indent="0" algn="l"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zh-CN" altLang="en-US"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记</a:t>
                      </a:r>
                      <a:endParaRPr kumimoji="1" lang="zh-CN"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FF3300"/>
                        </a:buClr>
                        <a:buFont typeface="Wingdings" panose="05000000000000000000" pitchFamily="2" charset="2"/>
                        <a:defRPr kumimoji="1" sz="2800" b="1">
                          <a:solidFill>
                            <a:srgbClr val="FF3300"/>
                          </a:solidFill>
                          <a:latin typeface="Times New Roman" panose="02020603050405020304" pitchFamily="18" charset="0"/>
                          <a:ea typeface="宋体" panose="02010600030101010101" pitchFamily="2" charset="-122"/>
                        </a:defRPr>
                      </a:lvl1pPr>
                      <a:lvl2pPr algn="l">
                        <a:spcBef>
                          <a:spcPct val="20000"/>
                        </a:spcBef>
                        <a:buClr>
                          <a:schemeClr val="accent2"/>
                        </a:buClr>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b="1">
                          <a:solidFill>
                            <a:schemeClr val="tx1"/>
                          </a:solidFill>
                          <a:latin typeface="Times New Roman" panose="02020603050405020304" pitchFamily="18" charset="0"/>
                          <a:ea typeface="楷体_GB2312" pitchFamily="49" charset="-122"/>
                        </a:defRPr>
                      </a:lvl3pPr>
                      <a:lvl4pPr algn="l">
                        <a:spcBef>
                          <a:spcPct val="20000"/>
                        </a:spcBef>
                        <a:buSzPct val="60000"/>
                        <a:defRPr kumimoji="1" b="1">
                          <a:solidFill>
                            <a:schemeClr val="tx1"/>
                          </a:solidFill>
                          <a:latin typeface="Times New Roman" panose="02020603050405020304" pitchFamily="18" charset="0"/>
                          <a:ea typeface="宋体" panose="02010600030101010101" pitchFamily="2" charset="-122"/>
                        </a:defRPr>
                      </a:lvl4pPr>
                      <a:lvl5pPr algn="l">
                        <a:spcBef>
                          <a:spcPct val="20000"/>
                        </a:spcBef>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5pPr>
                      <a:lvl6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6pPr>
                      <a:lvl7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7pPr>
                      <a:lvl8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8pPr>
                      <a:lvl9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9pPr>
                    </a:lstStyle>
                    <a:p>
                      <a:pPr marL="0" marR="0" lvl="0" indent="0" algn="l"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en-US"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8</a:t>
                      </a:r>
                      <a:endParaRPr kumimoji="1" lang="zh-CN"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FF3300"/>
                        </a:buClr>
                        <a:buFont typeface="Wingdings" panose="05000000000000000000" pitchFamily="2" charset="2"/>
                        <a:defRPr kumimoji="1" sz="2800" b="1">
                          <a:solidFill>
                            <a:srgbClr val="FF3300"/>
                          </a:solidFill>
                          <a:latin typeface="Times New Roman" panose="02020603050405020304" pitchFamily="18" charset="0"/>
                          <a:ea typeface="宋体" panose="02010600030101010101" pitchFamily="2" charset="-122"/>
                        </a:defRPr>
                      </a:lvl1pPr>
                      <a:lvl2pPr algn="l">
                        <a:spcBef>
                          <a:spcPct val="20000"/>
                        </a:spcBef>
                        <a:buClr>
                          <a:schemeClr val="accent2"/>
                        </a:buClr>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b="1">
                          <a:solidFill>
                            <a:schemeClr val="tx1"/>
                          </a:solidFill>
                          <a:latin typeface="Times New Roman" panose="02020603050405020304" pitchFamily="18" charset="0"/>
                          <a:ea typeface="楷体_GB2312" pitchFamily="49" charset="-122"/>
                        </a:defRPr>
                      </a:lvl3pPr>
                      <a:lvl4pPr algn="l">
                        <a:spcBef>
                          <a:spcPct val="20000"/>
                        </a:spcBef>
                        <a:buSzPct val="60000"/>
                        <a:defRPr kumimoji="1" b="1">
                          <a:solidFill>
                            <a:schemeClr val="tx1"/>
                          </a:solidFill>
                          <a:latin typeface="Times New Roman" panose="02020603050405020304" pitchFamily="18" charset="0"/>
                          <a:ea typeface="宋体" panose="02010600030101010101" pitchFamily="2" charset="-122"/>
                        </a:defRPr>
                      </a:lvl4pPr>
                      <a:lvl5pPr algn="l">
                        <a:spcBef>
                          <a:spcPct val="20000"/>
                        </a:spcBef>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5pPr>
                      <a:lvl6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6pPr>
                      <a:lvl7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7pPr>
                      <a:lvl8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8pPr>
                      <a:lvl9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9pPr>
                    </a:lstStyle>
                    <a:p>
                      <a:pPr marL="0" marR="0" lvl="0" indent="0" algn="l"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en-US"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2</a:t>
                      </a:r>
                      <a:endParaRPr kumimoji="1" lang="zh-CN"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FF3300"/>
                        </a:buClr>
                        <a:buFont typeface="Wingdings" panose="05000000000000000000" pitchFamily="2" charset="2"/>
                        <a:defRPr kumimoji="1" sz="2800" b="1">
                          <a:solidFill>
                            <a:srgbClr val="FF3300"/>
                          </a:solidFill>
                          <a:latin typeface="Times New Roman" panose="02020603050405020304" pitchFamily="18" charset="0"/>
                          <a:ea typeface="宋体" panose="02010600030101010101" pitchFamily="2" charset="-122"/>
                        </a:defRPr>
                      </a:lvl1pPr>
                      <a:lvl2pPr algn="l">
                        <a:spcBef>
                          <a:spcPct val="20000"/>
                        </a:spcBef>
                        <a:buClr>
                          <a:schemeClr val="accent2"/>
                        </a:buClr>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b="1">
                          <a:solidFill>
                            <a:schemeClr val="tx1"/>
                          </a:solidFill>
                          <a:latin typeface="Times New Roman" panose="02020603050405020304" pitchFamily="18" charset="0"/>
                          <a:ea typeface="楷体_GB2312" pitchFamily="49" charset="-122"/>
                        </a:defRPr>
                      </a:lvl3pPr>
                      <a:lvl4pPr algn="l">
                        <a:spcBef>
                          <a:spcPct val="20000"/>
                        </a:spcBef>
                        <a:buSzPct val="60000"/>
                        <a:defRPr kumimoji="1" b="1">
                          <a:solidFill>
                            <a:schemeClr val="tx1"/>
                          </a:solidFill>
                          <a:latin typeface="Times New Roman" panose="02020603050405020304" pitchFamily="18" charset="0"/>
                          <a:ea typeface="宋体" panose="02010600030101010101" pitchFamily="2" charset="-122"/>
                        </a:defRPr>
                      </a:lvl4pPr>
                      <a:lvl5pPr algn="l">
                        <a:spcBef>
                          <a:spcPct val="20000"/>
                        </a:spcBef>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5pPr>
                      <a:lvl6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6pPr>
                      <a:lvl7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7pPr>
                      <a:lvl8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8pPr>
                      <a:lvl9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9pPr>
                    </a:lstStyle>
                    <a:p>
                      <a:pPr marL="0" marR="0" lvl="0" indent="0" algn="l"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en-US"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501</a:t>
                      </a:r>
                      <a:endParaRPr kumimoji="1" lang="zh-CN"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FF3300"/>
                        </a:buClr>
                        <a:buFont typeface="Wingdings" panose="05000000000000000000" pitchFamily="2" charset="2"/>
                        <a:defRPr kumimoji="1" sz="2800" b="1">
                          <a:solidFill>
                            <a:srgbClr val="FF3300"/>
                          </a:solidFill>
                          <a:latin typeface="Times New Roman" panose="02020603050405020304" pitchFamily="18" charset="0"/>
                          <a:ea typeface="宋体" panose="02010600030101010101" pitchFamily="2" charset="-122"/>
                        </a:defRPr>
                      </a:lvl1pPr>
                      <a:lvl2pPr algn="l">
                        <a:spcBef>
                          <a:spcPct val="20000"/>
                        </a:spcBef>
                        <a:buClr>
                          <a:schemeClr val="accent2"/>
                        </a:buClr>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b="1">
                          <a:solidFill>
                            <a:schemeClr val="tx1"/>
                          </a:solidFill>
                          <a:latin typeface="Times New Roman" panose="02020603050405020304" pitchFamily="18" charset="0"/>
                          <a:ea typeface="楷体_GB2312" pitchFamily="49" charset="-122"/>
                        </a:defRPr>
                      </a:lvl3pPr>
                      <a:lvl4pPr algn="l">
                        <a:spcBef>
                          <a:spcPct val="20000"/>
                        </a:spcBef>
                        <a:buSzPct val="60000"/>
                        <a:defRPr kumimoji="1" b="1">
                          <a:solidFill>
                            <a:schemeClr val="tx1"/>
                          </a:solidFill>
                          <a:latin typeface="Times New Roman" panose="02020603050405020304" pitchFamily="18" charset="0"/>
                          <a:ea typeface="宋体" panose="02010600030101010101" pitchFamily="2" charset="-122"/>
                        </a:defRPr>
                      </a:lvl4pPr>
                      <a:lvl5pPr algn="l">
                        <a:spcBef>
                          <a:spcPct val="20000"/>
                        </a:spcBef>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5pPr>
                      <a:lvl6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6pPr>
                      <a:lvl7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7pPr>
                      <a:lvl8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8pPr>
                      <a:lvl9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9pPr>
                    </a:lstStyle>
                    <a:p>
                      <a:pPr marL="0" marR="0" lvl="0" indent="0" algn="l"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endParaRPr kumimoji="1" lang="zh-CN"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FF3300"/>
                        </a:buClr>
                        <a:buFont typeface="Wingdings" panose="05000000000000000000" pitchFamily="2" charset="2"/>
                        <a:defRPr kumimoji="1" sz="2800" b="1">
                          <a:solidFill>
                            <a:srgbClr val="FF3300"/>
                          </a:solidFill>
                          <a:latin typeface="Times New Roman" panose="02020603050405020304" pitchFamily="18" charset="0"/>
                          <a:ea typeface="宋体" panose="02010600030101010101" pitchFamily="2" charset="-122"/>
                        </a:defRPr>
                      </a:lvl1pPr>
                      <a:lvl2pPr algn="l">
                        <a:spcBef>
                          <a:spcPct val="20000"/>
                        </a:spcBef>
                        <a:buClr>
                          <a:schemeClr val="accent2"/>
                        </a:buClr>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b="1">
                          <a:solidFill>
                            <a:schemeClr val="tx1"/>
                          </a:solidFill>
                          <a:latin typeface="Times New Roman" panose="02020603050405020304" pitchFamily="18" charset="0"/>
                          <a:ea typeface="楷体_GB2312" pitchFamily="49" charset="-122"/>
                        </a:defRPr>
                      </a:lvl3pPr>
                      <a:lvl4pPr algn="l">
                        <a:spcBef>
                          <a:spcPct val="20000"/>
                        </a:spcBef>
                        <a:buSzPct val="60000"/>
                        <a:defRPr kumimoji="1" b="1">
                          <a:solidFill>
                            <a:schemeClr val="tx1"/>
                          </a:solidFill>
                          <a:latin typeface="Times New Roman" panose="02020603050405020304" pitchFamily="18" charset="0"/>
                          <a:ea typeface="宋体" panose="02010600030101010101" pitchFamily="2" charset="-122"/>
                        </a:defRPr>
                      </a:lvl4pPr>
                      <a:lvl5pPr algn="l">
                        <a:spcBef>
                          <a:spcPct val="20000"/>
                        </a:spcBef>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5pPr>
                      <a:lvl6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6pPr>
                      <a:lvl7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7pPr>
                      <a:lvl8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8pPr>
                      <a:lvl9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9pPr>
                    </a:lstStyle>
                    <a:p>
                      <a:pPr marL="0" marR="0" lvl="0" indent="0" algn="r"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endParaRPr kumimoji="1" lang="zh-CN"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FF3300"/>
                        </a:buClr>
                        <a:buFont typeface="Wingdings" panose="05000000000000000000" pitchFamily="2" charset="2"/>
                        <a:defRPr kumimoji="1" sz="2800" b="1">
                          <a:solidFill>
                            <a:srgbClr val="FF3300"/>
                          </a:solidFill>
                          <a:latin typeface="Times New Roman" panose="02020603050405020304" pitchFamily="18" charset="0"/>
                          <a:ea typeface="宋体" panose="02010600030101010101" pitchFamily="2" charset="-122"/>
                        </a:defRPr>
                      </a:lvl1pPr>
                      <a:lvl2pPr algn="l">
                        <a:spcBef>
                          <a:spcPct val="20000"/>
                        </a:spcBef>
                        <a:buClr>
                          <a:schemeClr val="accent2"/>
                        </a:buClr>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b="1">
                          <a:solidFill>
                            <a:schemeClr val="tx1"/>
                          </a:solidFill>
                          <a:latin typeface="Times New Roman" panose="02020603050405020304" pitchFamily="18" charset="0"/>
                          <a:ea typeface="楷体_GB2312" pitchFamily="49" charset="-122"/>
                        </a:defRPr>
                      </a:lvl3pPr>
                      <a:lvl4pPr algn="l">
                        <a:spcBef>
                          <a:spcPct val="20000"/>
                        </a:spcBef>
                        <a:buSzPct val="60000"/>
                        <a:defRPr kumimoji="1" b="1">
                          <a:solidFill>
                            <a:schemeClr val="tx1"/>
                          </a:solidFill>
                          <a:latin typeface="Times New Roman" panose="02020603050405020304" pitchFamily="18" charset="0"/>
                          <a:ea typeface="宋体" panose="02010600030101010101" pitchFamily="2" charset="-122"/>
                        </a:defRPr>
                      </a:lvl4pPr>
                      <a:lvl5pPr algn="l">
                        <a:spcBef>
                          <a:spcPct val="20000"/>
                        </a:spcBef>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5pPr>
                      <a:lvl6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6pPr>
                      <a:lvl7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7pPr>
                      <a:lvl8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8pPr>
                      <a:lvl9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9pPr>
                    </a:lstStyle>
                    <a:p>
                      <a:pPr marL="0" marR="0" lvl="0" indent="0" algn="r"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en-US"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20000</a:t>
                      </a:r>
                      <a:endParaRPr kumimoji="1" lang="zh-CN"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98488">
                <a:tc>
                  <a:txBody>
                    <a:bodyPr/>
                    <a:lstStyle/>
                    <a:p>
                      <a:pPr marL="0" marR="0" lvl="0" indent="0" algn="l"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en-US"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3</a:t>
                      </a:r>
                      <a:endParaRPr kumimoji="1" lang="zh-CN"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endParaRP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zh-CN" altLang="en-US"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记</a:t>
                      </a:r>
                      <a:endParaRPr kumimoji="1" lang="zh-CN"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en-US"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8</a:t>
                      </a:r>
                      <a:endParaRPr kumimoji="1" lang="zh-CN"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en-US"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3</a:t>
                      </a:r>
                      <a:endParaRPr kumimoji="1" lang="zh-CN"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en-US"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221</a:t>
                      </a:r>
                      <a:endParaRPr kumimoji="1" lang="zh-CN"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endParaRPr kumimoji="1" lang="zh-CN" altLang="zh-CN" sz="20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endParaRPr kumimoji="1" lang="zh-CN"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en-US"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3400</a:t>
                      </a:r>
                      <a:endParaRPr kumimoji="1" lang="zh-CN"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7" name="Rectangle 41"/>
          <p:cNvSpPr>
            <a:spLocks noChangeArrowheads="1"/>
          </p:cNvSpPr>
          <p:nvPr/>
        </p:nvSpPr>
        <p:spPr bwMode="auto">
          <a:xfrm>
            <a:off x="179512" y="4422628"/>
            <a:ext cx="3967163" cy="223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FF3300"/>
              </a:buClr>
              <a:buFont typeface="Wingdings" panose="05000000000000000000" pitchFamily="2" charset="2"/>
              <a:buChar char="§"/>
              <a:defRPr kumimoji="1" sz="3200" b="1">
                <a:solidFill>
                  <a:srgbClr val="FF3300"/>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SzPct val="60000"/>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0000"/>
              <a:buFont typeface="Wingdings" panose="05000000000000000000" pitchFamily="2" charset="2"/>
              <a:buChar char="§"/>
              <a:defRPr kumimoji="1" sz="20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SzPct val="60000"/>
              <a:buFont typeface="Wingdings" panose="05000000000000000000" pitchFamily="2" charset="2"/>
              <a:buChar char="§"/>
              <a:defRPr kumimoji="1" sz="20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SzPct val="60000"/>
              <a:buFont typeface="Wingdings" panose="05000000000000000000" pitchFamily="2" charset="2"/>
              <a:buChar char="§"/>
              <a:defRPr kumimoji="1" sz="20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SzPct val="60000"/>
              <a:buFont typeface="Wingdings" panose="05000000000000000000" pitchFamily="2" charset="2"/>
              <a:buChar char="§"/>
              <a:defRPr kumimoji="1" sz="20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SzPct val="60000"/>
              <a:buFont typeface="Wingdings" panose="05000000000000000000" pitchFamily="2" charset="2"/>
              <a:buChar char="§"/>
              <a:defRPr kumimoji="1" sz="2000" b="1">
                <a:solidFill>
                  <a:schemeClr val="tx1"/>
                </a:solidFill>
                <a:latin typeface="Times New Roman" panose="02020603050405020304" pitchFamily="18" charset="0"/>
                <a:ea typeface="仿宋_GB2312" pitchFamily="49" charset="-122"/>
              </a:defRPr>
            </a:lvl9pPr>
          </a:lstStyle>
          <a:p>
            <a:pPr algn="just" fontAlgn="base">
              <a:spcAft>
                <a:spcPct val="0"/>
              </a:spcAft>
              <a:buClr>
                <a:srgbClr val="FFFFFF"/>
              </a:buClr>
              <a:buNone/>
            </a:pPr>
            <a:r>
              <a:rPr lang="zh-CN" altLang="en-US" sz="2800">
                <a:solidFill>
                  <a:srgbClr val="000000"/>
                </a:solidFill>
              </a:rPr>
              <a:t>赊销收入凭证特征：</a:t>
            </a:r>
          </a:p>
          <a:p>
            <a:pPr fontAlgn="base">
              <a:spcAft>
                <a:spcPct val="0"/>
              </a:spcAft>
              <a:buNone/>
            </a:pPr>
            <a:r>
              <a:rPr lang="zh-CN" altLang="en-US" sz="2800">
                <a:solidFill>
                  <a:srgbClr val="000000"/>
                </a:solidFill>
              </a:rPr>
              <a:t>借方：应收账款 </a:t>
            </a:r>
            <a:r>
              <a:rPr lang="en-US" altLang="zh-CN" sz="2800">
                <a:solidFill>
                  <a:srgbClr val="000000"/>
                </a:solidFill>
              </a:rPr>
              <a:t>(113)</a:t>
            </a:r>
          </a:p>
          <a:p>
            <a:pPr fontAlgn="base">
              <a:spcAft>
                <a:spcPct val="0"/>
              </a:spcAft>
              <a:buNone/>
            </a:pPr>
            <a:r>
              <a:rPr lang="zh-CN" altLang="en-US" sz="2800">
                <a:solidFill>
                  <a:srgbClr val="000000"/>
                </a:solidFill>
              </a:rPr>
              <a:t>贷方：销售收入 </a:t>
            </a:r>
            <a:r>
              <a:rPr lang="en-US" altLang="zh-CN" sz="2800">
                <a:solidFill>
                  <a:srgbClr val="000000"/>
                </a:solidFill>
              </a:rPr>
              <a:t>(501)</a:t>
            </a:r>
          </a:p>
          <a:p>
            <a:pPr fontAlgn="base">
              <a:spcAft>
                <a:spcPct val="0"/>
              </a:spcAft>
              <a:buNone/>
            </a:pPr>
            <a:r>
              <a:rPr lang="en-US" altLang="zh-CN" sz="2800">
                <a:solidFill>
                  <a:srgbClr val="000000"/>
                </a:solidFill>
              </a:rPr>
              <a:t>            </a:t>
            </a:r>
            <a:r>
              <a:rPr lang="zh-CN" altLang="en-US" sz="2800">
                <a:solidFill>
                  <a:srgbClr val="000000"/>
                </a:solidFill>
              </a:rPr>
              <a:t>应缴税金 </a:t>
            </a:r>
            <a:r>
              <a:rPr lang="en-US" altLang="zh-CN" sz="2800">
                <a:solidFill>
                  <a:srgbClr val="000000"/>
                </a:solidFill>
              </a:rPr>
              <a:t>(221)</a:t>
            </a:r>
          </a:p>
        </p:txBody>
      </p:sp>
      <p:sp>
        <p:nvSpPr>
          <p:cNvPr id="8" name="矩形 1"/>
          <p:cNvSpPr>
            <a:spLocks noChangeArrowheads="1"/>
          </p:cNvSpPr>
          <p:nvPr/>
        </p:nvSpPr>
        <p:spPr bwMode="auto">
          <a:xfrm>
            <a:off x="4176837" y="4498827"/>
            <a:ext cx="4779963" cy="2032000"/>
          </a:xfrm>
          <a:prstGeom prst="rect">
            <a:avLst/>
          </a:prstGeom>
          <a:solidFill>
            <a:schemeClr val="accent2"/>
          </a:solidFill>
          <a:ln w="9525">
            <a:solidFill>
              <a:srgbClr val="FF0000"/>
            </a:solidFill>
            <a:miter lim="800000"/>
            <a:headEnd/>
            <a:tailEnd/>
          </a:ln>
        </p:spPr>
        <p:txBody>
          <a:bodyPr>
            <a:spAutoFit/>
          </a:bodyPr>
          <a:lstStyle>
            <a:lvl1pPr>
              <a:spcBef>
                <a:spcPct val="20000"/>
              </a:spcBef>
              <a:buClr>
                <a:srgbClr val="FF3300"/>
              </a:buClr>
              <a:buFont typeface="Wingdings" panose="05000000000000000000" pitchFamily="2" charset="2"/>
              <a:buChar char="§"/>
              <a:defRPr kumimoji="1" sz="3200" b="1">
                <a:solidFill>
                  <a:srgbClr val="FF3300"/>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SzPct val="60000"/>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0000"/>
              <a:buFont typeface="Wingdings" panose="05000000000000000000" pitchFamily="2" charset="2"/>
              <a:buChar char="§"/>
              <a:defRPr kumimoji="1" sz="20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SzPct val="60000"/>
              <a:buFont typeface="Wingdings" panose="05000000000000000000" pitchFamily="2" charset="2"/>
              <a:buChar char="§"/>
              <a:defRPr kumimoji="1" sz="20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SzPct val="60000"/>
              <a:buFont typeface="Wingdings" panose="05000000000000000000" pitchFamily="2" charset="2"/>
              <a:buChar char="§"/>
              <a:defRPr kumimoji="1" sz="20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SzPct val="60000"/>
              <a:buFont typeface="Wingdings" panose="05000000000000000000" pitchFamily="2" charset="2"/>
              <a:buChar char="§"/>
              <a:defRPr kumimoji="1" sz="20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SzPct val="60000"/>
              <a:buFont typeface="Wingdings" panose="05000000000000000000" pitchFamily="2" charset="2"/>
              <a:buChar char="§"/>
              <a:defRPr kumimoji="1" sz="2000" b="1">
                <a:solidFill>
                  <a:schemeClr val="tx1"/>
                </a:solidFill>
                <a:latin typeface="Times New Roman" panose="02020603050405020304" pitchFamily="18" charset="0"/>
                <a:ea typeface="仿宋_GB2312" pitchFamily="49" charset="-122"/>
              </a:defRPr>
            </a:lvl9pPr>
          </a:lstStyle>
          <a:p>
            <a:pPr eaLnBrk="0" fontAlgn="base" hangingPunct="0">
              <a:spcBef>
                <a:spcPct val="0"/>
              </a:spcBef>
              <a:spcAft>
                <a:spcPct val="0"/>
              </a:spcAft>
              <a:buClrTx/>
              <a:buNone/>
            </a:pPr>
            <a:r>
              <a:rPr lang="zh-CN" altLang="en-US" sz="1800" dirty="0">
                <a:solidFill>
                  <a:srgbClr val="FFFFFF"/>
                </a:solidFill>
              </a:rPr>
              <a:t>售给天津</a:t>
            </a:r>
            <a:r>
              <a:rPr lang="en-US" altLang="zh-CN" sz="1800" dirty="0">
                <a:solidFill>
                  <a:srgbClr val="FFFFFF"/>
                </a:solidFill>
              </a:rPr>
              <a:t>A</a:t>
            </a:r>
            <a:r>
              <a:rPr lang="zh-CN" altLang="en-US" sz="1800" dirty="0">
                <a:solidFill>
                  <a:srgbClr val="FFFFFF"/>
                </a:solidFill>
              </a:rPr>
              <a:t>公司软件</a:t>
            </a:r>
            <a:r>
              <a:rPr lang="en-US" altLang="zh-CN" sz="1800" dirty="0">
                <a:solidFill>
                  <a:srgbClr val="FFFFFF"/>
                </a:solidFill>
              </a:rPr>
              <a:t>100</a:t>
            </a:r>
            <a:r>
              <a:rPr lang="zh-CN" altLang="en-US" sz="1800" dirty="0">
                <a:solidFill>
                  <a:srgbClr val="FFFFFF"/>
                </a:solidFill>
              </a:rPr>
              <a:t>套，每套不含税价为</a:t>
            </a:r>
            <a:r>
              <a:rPr lang="en-US" altLang="zh-CN" sz="1800" dirty="0">
                <a:solidFill>
                  <a:srgbClr val="FFFFFF"/>
                </a:solidFill>
              </a:rPr>
              <a:t>200</a:t>
            </a:r>
            <a:r>
              <a:rPr lang="zh-CN" altLang="en-US" sz="1800" dirty="0">
                <a:solidFill>
                  <a:srgbClr val="FFFFFF"/>
                </a:solidFill>
              </a:rPr>
              <a:t>元，货款未收</a:t>
            </a:r>
            <a:r>
              <a:rPr lang="en-US" altLang="zh-CN" sz="1800" dirty="0">
                <a:solidFill>
                  <a:srgbClr val="FFFFFF"/>
                </a:solidFill>
              </a:rPr>
              <a:t>, </a:t>
            </a:r>
            <a:r>
              <a:rPr lang="zh-CN" altLang="en-US" sz="1800" dirty="0">
                <a:solidFill>
                  <a:srgbClr val="FFFFFF"/>
                </a:solidFill>
              </a:rPr>
              <a:t>适用税率：</a:t>
            </a:r>
            <a:r>
              <a:rPr lang="en-US" altLang="zh-CN" sz="1800" dirty="0">
                <a:solidFill>
                  <a:srgbClr val="FFFFFF"/>
                </a:solidFill>
              </a:rPr>
              <a:t>17%.</a:t>
            </a:r>
          </a:p>
          <a:p>
            <a:pPr eaLnBrk="0" fontAlgn="base" hangingPunct="0">
              <a:spcBef>
                <a:spcPct val="0"/>
              </a:spcBef>
              <a:spcAft>
                <a:spcPct val="0"/>
              </a:spcAft>
              <a:buClrTx/>
              <a:buNone/>
            </a:pPr>
            <a:r>
              <a:rPr lang="zh-CN" altLang="en-US" sz="1800" dirty="0">
                <a:solidFill>
                  <a:srgbClr val="FFFFFF"/>
                </a:solidFill>
              </a:rPr>
              <a:t>摘要：售</a:t>
            </a:r>
            <a:r>
              <a:rPr lang="en-US" altLang="zh-CN" sz="1800" dirty="0">
                <a:solidFill>
                  <a:srgbClr val="FFFFFF"/>
                </a:solidFill>
              </a:rPr>
              <a:t>A</a:t>
            </a:r>
            <a:r>
              <a:rPr lang="zh-CN" altLang="en-US" sz="1800" dirty="0">
                <a:solidFill>
                  <a:srgbClr val="FFFFFF"/>
                </a:solidFill>
              </a:rPr>
              <a:t>软件，款未收。</a:t>
            </a:r>
            <a:endParaRPr lang="en-US" altLang="zh-CN" sz="1800" dirty="0">
              <a:solidFill>
                <a:srgbClr val="FFFFFF"/>
              </a:solidFill>
            </a:endParaRPr>
          </a:p>
          <a:p>
            <a:pPr eaLnBrk="0" fontAlgn="base" hangingPunct="0">
              <a:spcBef>
                <a:spcPct val="0"/>
              </a:spcBef>
              <a:spcAft>
                <a:spcPct val="0"/>
              </a:spcAft>
              <a:buClrTx/>
              <a:buNone/>
            </a:pPr>
            <a:endParaRPr lang="zh-CN" altLang="en-US" sz="1800" dirty="0">
              <a:solidFill>
                <a:srgbClr val="FFFFFF"/>
              </a:solidFill>
            </a:endParaRPr>
          </a:p>
          <a:p>
            <a:pPr eaLnBrk="0" fontAlgn="base" hangingPunct="0">
              <a:spcBef>
                <a:spcPct val="0"/>
              </a:spcBef>
              <a:spcAft>
                <a:spcPct val="0"/>
              </a:spcAft>
              <a:buClrTx/>
              <a:buNone/>
            </a:pPr>
            <a:r>
              <a:rPr lang="zh-CN" altLang="en-US" sz="1800" dirty="0">
                <a:solidFill>
                  <a:srgbClr val="FFFFFF"/>
                </a:solidFill>
              </a:rPr>
              <a:t>借：应收账款             </a:t>
            </a:r>
            <a:r>
              <a:rPr lang="en-US" altLang="zh-CN" sz="1800" dirty="0">
                <a:solidFill>
                  <a:srgbClr val="FFFFFF"/>
                </a:solidFill>
              </a:rPr>
              <a:t>23400</a:t>
            </a:r>
          </a:p>
          <a:p>
            <a:pPr eaLnBrk="0" fontAlgn="base" hangingPunct="0">
              <a:spcBef>
                <a:spcPct val="0"/>
              </a:spcBef>
              <a:spcAft>
                <a:spcPct val="0"/>
              </a:spcAft>
              <a:buClrTx/>
              <a:buNone/>
            </a:pPr>
            <a:r>
              <a:rPr lang="zh-CN" altLang="en-US" sz="1800" dirty="0">
                <a:solidFill>
                  <a:srgbClr val="FFFFFF"/>
                </a:solidFill>
              </a:rPr>
              <a:t>贷：主营业务收入     </a:t>
            </a:r>
            <a:r>
              <a:rPr lang="en-US" altLang="zh-CN" sz="1800" dirty="0">
                <a:solidFill>
                  <a:srgbClr val="FFFFFF"/>
                </a:solidFill>
              </a:rPr>
              <a:t>20000</a:t>
            </a:r>
          </a:p>
          <a:p>
            <a:pPr eaLnBrk="0" fontAlgn="base" hangingPunct="0">
              <a:spcBef>
                <a:spcPct val="0"/>
              </a:spcBef>
              <a:spcAft>
                <a:spcPct val="0"/>
              </a:spcAft>
              <a:buClrTx/>
              <a:buNone/>
            </a:pPr>
            <a:r>
              <a:rPr lang="en-US" altLang="zh-CN" sz="1800" dirty="0">
                <a:solidFill>
                  <a:srgbClr val="FFFFFF"/>
                </a:solidFill>
              </a:rPr>
              <a:t>        </a:t>
            </a:r>
            <a:r>
              <a:rPr lang="zh-CN" altLang="en-US" sz="1800" dirty="0">
                <a:solidFill>
                  <a:srgbClr val="FFFFFF"/>
                </a:solidFill>
              </a:rPr>
              <a:t>应交税金</a:t>
            </a:r>
            <a:r>
              <a:rPr lang="en-US" altLang="zh-CN" sz="1800" dirty="0">
                <a:solidFill>
                  <a:srgbClr val="FFFFFF"/>
                </a:solidFill>
              </a:rPr>
              <a:t>/</a:t>
            </a:r>
            <a:r>
              <a:rPr lang="zh-CN" altLang="en-US" sz="1800" dirty="0">
                <a:solidFill>
                  <a:srgbClr val="FFFFFF"/>
                </a:solidFill>
              </a:rPr>
              <a:t>应交增值税</a:t>
            </a:r>
            <a:r>
              <a:rPr lang="en-US" altLang="zh-CN" sz="1800" dirty="0">
                <a:solidFill>
                  <a:srgbClr val="FFFFFF"/>
                </a:solidFill>
              </a:rPr>
              <a:t>/</a:t>
            </a:r>
            <a:r>
              <a:rPr lang="zh-CN" altLang="en-US" sz="1800" dirty="0">
                <a:solidFill>
                  <a:srgbClr val="FFFFFF"/>
                </a:solidFill>
              </a:rPr>
              <a:t>销项税额    </a:t>
            </a:r>
            <a:r>
              <a:rPr lang="en-US" altLang="zh-CN" sz="1800" dirty="0">
                <a:solidFill>
                  <a:srgbClr val="FFFFFF"/>
                </a:solidFill>
              </a:rPr>
              <a:t>3400</a:t>
            </a:r>
            <a:endParaRPr lang="zh-CN" altLang="en-US" sz="1800" dirty="0">
              <a:solidFill>
                <a:srgbClr val="FFFFFF"/>
              </a:solidFill>
            </a:endParaRPr>
          </a:p>
        </p:txBody>
      </p:sp>
    </p:spTree>
    <p:extLst>
      <p:ext uri="{BB962C8B-B14F-4D97-AF65-F5344CB8AC3E}">
        <p14:creationId xmlns:p14="http://schemas.microsoft.com/office/powerpoint/2010/main" val="39070369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528AF151-3A7E-497E-82D4-A5C2A7624A47}" type="slidenum">
              <a:rPr lang="en-US" altLang="zh-CN" smtClean="0"/>
              <a:pPr>
                <a:defRPr/>
              </a:pPr>
              <a:t>118</a:t>
            </a:fld>
            <a:endParaRPr lang="en-US" altLang="zh-CN"/>
          </a:p>
        </p:txBody>
      </p:sp>
      <p:sp>
        <p:nvSpPr>
          <p:cNvPr id="5" name="Rectangle 2"/>
          <p:cNvSpPr txBox="1">
            <a:spLocks noChangeArrowheads="1"/>
          </p:cNvSpPr>
          <p:nvPr/>
        </p:nvSpPr>
        <p:spPr bwMode="auto">
          <a:xfrm>
            <a:off x="457200" y="269329"/>
            <a:ext cx="7848600" cy="63007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baseline="0">
                <a:solidFill>
                  <a:schemeClr val="tx1"/>
                </a:solidFill>
                <a:latin typeface="Verdana" pitchFamily="34" charset="0"/>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eaLnBrk="1" hangingPunct="1">
              <a:lnSpc>
                <a:spcPct val="80000"/>
              </a:lnSpc>
              <a:buFont typeface="Wingdings" panose="05000000000000000000" pitchFamily="2" charset="2"/>
              <a:buNone/>
            </a:pPr>
            <a:r>
              <a:rPr kumimoji="0" lang="en-US" altLang="zh-CN" sz="2400" dirty="0" smtClean="0">
                <a:solidFill>
                  <a:srgbClr val="0033CC"/>
                </a:solidFill>
              </a:rPr>
              <a:t>select </a:t>
            </a:r>
            <a:r>
              <a:rPr kumimoji="0" lang="en-US" altLang="zh-CN" sz="2400" dirty="0" smtClean="0"/>
              <a:t> </a:t>
            </a:r>
            <a:r>
              <a:rPr kumimoji="0" lang="en-US" altLang="zh-CN" sz="2400" dirty="0" err="1" smtClean="0"/>
              <a:t>iperiod,csign,ino_id,inid,ccode</a:t>
            </a:r>
            <a:r>
              <a:rPr kumimoji="0" lang="en-US" altLang="zh-CN" sz="2400" dirty="0" smtClean="0"/>
              <a:t>, </a:t>
            </a:r>
            <a:r>
              <a:rPr kumimoji="0" lang="en-US" altLang="zh-CN" sz="2400" dirty="0" err="1" smtClean="0"/>
              <a:t>cdigest,md,mc</a:t>
            </a:r>
            <a:endParaRPr kumimoji="0" lang="en-US" altLang="zh-CN" sz="2400" dirty="0" smtClean="0"/>
          </a:p>
          <a:p>
            <a:pPr eaLnBrk="1" hangingPunct="1">
              <a:lnSpc>
                <a:spcPct val="80000"/>
              </a:lnSpc>
              <a:buFont typeface="Wingdings" panose="05000000000000000000" pitchFamily="2" charset="2"/>
              <a:buNone/>
            </a:pPr>
            <a:r>
              <a:rPr kumimoji="0" lang="en-US" altLang="zh-CN" sz="2400" dirty="0" smtClean="0">
                <a:solidFill>
                  <a:srgbClr val="0033CC"/>
                </a:solidFill>
              </a:rPr>
              <a:t>from</a:t>
            </a:r>
            <a:r>
              <a:rPr kumimoji="0" lang="en-US" altLang="zh-CN" sz="2400" dirty="0" smtClean="0"/>
              <a:t>  </a:t>
            </a:r>
            <a:r>
              <a:rPr kumimoji="0" lang="en-US" altLang="zh-CN" sz="2400" dirty="0" err="1" smtClean="0"/>
              <a:t>gl_accvouch</a:t>
            </a:r>
            <a:r>
              <a:rPr kumimoji="0" lang="en-US" altLang="zh-CN" sz="2400" dirty="0" smtClean="0"/>
              <a:t> A</a:t>
            </a:r>
          </a:p>
          <a:p>
            <a:pPr eaLnBrk="1" hangingPunct="1">
              <a:lnSpc>
                <a:spcPct val="80000"/>
              </a:lnSpc>
              <a:buFont typeface="Wingdings" panose="05000000000000000000" pitchFamily="2" charset="2"/>
              <a:buNone/>
            </a:pPr>
            <a:r>
              <a:rPr kumimoji="0" lang="en-US" altLang="zh-CN" sz="2400" dirty="0" smtClean="0">
                <a:solidFill>
                  <a:srgbClr val="0033CC"/>
                </a:solidFill>
              </a:rPr>
              <a:t>where</a:t>
            </a:r>
            <a:r>
              <a:rPr kumimoji="0" lang="en-US" altLang="zh-CN" sz="2400" dirty="0" smtClean="0"/>
              <a:t>  exists (</a:t>
            </a:r>
          </a:p>
          <a:p>
            <a:pPr eaLnBrk="1" hangingPunct="1">
              <a:lnSpc>
                <a:spcPct val="80000"/>
              </a:lnSpc>
              <a:buFont typeface="Wingdings" panose="05000000000000000000" pitchFamily="2" charset="2"/>
              <a:buNone/>
            </a:pPr>
            <a:r>
              <a:rPr kumimoji="0" lang="en-US" altLang="zh-CN" sz="2400" dirty="0" smtClean="0"/>
              <a:t>      		</a:t>
            </a:r>
            <a:r>
              <a:rPr kumimoji="0" lang="en-US" altLang="zh-CN" sz="2400" dirty="0" smtClean="0">
                <a:solidFill>
                  <a:srgbClr val="0033CC"/>
                </a:solidFill>
              </a:rPr>
              <a:t>select</a:t>
            </a:r>
            <a:r>
              <a:rPr kumimoji="0" lang="en-US" altLang="zh-CN" sz="2400" dirty="0" smtClean="0"/>
              <a:t> * </a:t>
            </a:r>
            <a:r>
              <a:rPr kumimoji="0" lang="en-US" altLang="zh-CN" sz="2400" dirty="0" smtClean="0">
                <a:solidFill>
                  <a:srgbClr val="0033CC"/>
                </a:solidFill>
              </a:rPr>
              <a:t>from</a:t>
            </a:r>
            <a:r>
              <a:rPr kumimoji="0" lang="en-US" altLang="zh-CN" sz="2400" dirty="0" smtClean="0"/>
              <a:t> </a:t>
            </a:r>
            <a:r>
              <a:rPr kumimoji="0" lang="en-US" altLang="zh-CN" sz="2400" dirty="0" err="1" smtClean="0"/>
              <a:t>gl_accvouch</a:t>
            </a:r>
            <a:r>
              <a:rPr kumimoji="0" lang="en-US" altLang="zh-CN" sz="2400" dirty="0" smtClean="0"/>
              <a:t> B</a:t>
            </a:r>
          </a:p>
          <a:p>
            <a:pPr eaLnBrk="1" hangingPunct="1">
              <a:lnSpc>
                <a:spcPct val="80000"/>
              </a:lnSpc>
              <a:buFont typeface="Wingdings" panose="05000000000000000000" pitchFamily="2" charset="2"/>
              <a:buNone/>
            </a:pPr>
            <a:r>
              <a:rPr kumimoji="0" lang="en-US" altLang="zh-CN" sz="2400" dirty="0" smtClean="0"/>
              <a:t>      		</a:t>
            </a:r>
            <a:r>
              <a:rPr kumimoji="0" lang="en-US" altLang="zh-CN" sz="2400" dirty="0" smtClean="0">
                <a:solidFill>
                  <a:srgbClr val="0033CC"/>
                </a:solidFill>
              </a:rPr>
              <a:t>where</a:t>
            </a:r>
            <a:r>
              <a:rPr kumimoji="0" lang="en-US" altLang="zh-CN" sz="2400" dirty="0" smtClean="0"/>
              <a:t> </a:t>
            </a:r>
            <a:r>
              <a:rPr kumimoji="0" lang="en-US" altLang="zh-CN" sz="2400" dirty="0" err="1" smtClean="0"/>
              <a:t>A.iperiod</a:t>
            </a:r>
            <a:r>
              <a:rPr kumimoji="0" lang="en-US" altLang="zh-CN" sz="2400" dirty="0" smtClean="0"/>
              <a:t> = </a:t>
            </a:r>
            <a:r>
              <a:rPr kumimoji="0" lang="en-US" altLang="zh-CN" sz="2400" dirty="0" err="1" smtClean="0"/>
              <a:t>B.iperiod</a:t>
            </a:r>
            <a:r>
              <a:rPr kumimoji="0" lang="en-US" altLang="zh-CN" sz="2400" dirty="0" smtClean="0"/>
              <a:t> and</a:t>
            </a:r>
          </a:p>
          <a:p>
            <a:pPr eaLnBrk="1" hangingPunct="1">
              <a:lnSpc>
                <a:spcPct val="80000"/>
              </a:lnSpc>
              <a:buFont typeface="Wingdings" panose="05000000000000000000" pitchFamily="2" charset="2"/>
              <a:buNone/>
            </a:pPr>
            <a:r>
              <a:rPr kumimoji="0" lang="en-US" altLang="zh-CN" sz="2400" dirty="0" smtClean="0"/>
              <a:t>            		</a:t>
            </a:r>
            <a:r>
              <a:rPr kumimoji="0" lang="en-US" altLang="zh-CN" sz="2400" dirty="0" err="1" smtClean="0"/>
              <a:t>A.csign</a:t>
            </a:r>
            <a:r>
              <a:rPr kumimoji="0" lang="en-US" altLang="zh-CN" sz="2400" dirty="0" smtClean="0"/>
              <a:t> = </a:t>
            </a:r>
            <a:r>
              <a:rPr kumimoji="0" lang="en-US" altLang="zh-CN" sz="2400" dirty="0" err="1" smtClean="0"/>
              <a:t>B.csign</a:t>
            </a:r>
            <a:r>
              <a:rPr kumimoji="0" lang="en-US" altLang="zh-CN" sz="2400" dirty="0" smtClean="0"/>
              <a:t> and</a:t>
            </a:r>
          </a:p>
          <a:p>
            <a:pPr eaLnBrk="1" hangingPunct="1">
              <a:lnSpc>
                <a:spcPct val="80000"/>
              </a:lnSpc>
              <a:buFont typeface="Wingdings" panose="05000000000000000000" pitchFamily="2" charset="2"/>
              <a:buNone/>
            </a:pPr>
            <a:r>
              <a:rPr kumimoji="0" lang="en-US" altLang="zh-CN" sz="2400" dirty="0" smtClean="0"/>
              <a:t>            		</a:t>
            </a:r>
            <a:r>
              <a:rPr kumimoji="0" lang="en-US" altLang="zh-CN" sz="2400" dirty="0" err="1" smtClean="0"/>
              <a:t>A.ino_id</a:t>
            </a:r>
            <a:r>
              <a:rPr kumimoji="0" lang="en-US" altLang="zh-CN" sz="2400" dirty="0" smtClean="0"/>
              <a:t> = </a:t>
            </a:r>
            <a:r>
              <a:rPr kumimoji="0" lang="en-US" altLang="zh-CN" sz="2400" dirty="0" err="1" smtClean="0"/>
              <a:t>B.ino_id</a:t>
            </a:r>
            <a:r>
              <a:rPr kumimoji="0" lang="en-US" altLang="zh-CN" sz="2400" dirty="0" smtClean="0"/>
              <a:t> and </a:t>
            </a:r>
          </a:p>
          <a:p>
            <a:pPr eaLnBrk="1" hangingPunct="1">
              <a:lnSpc>
                <a:spcPct val="80000"/>
              </a:lnSpc>
              <a:buFont typeface="Wingdings" panose="05000000000000000000" pitchFamily="2" charset="2"/>
              <a:buNone/>
            </a:pPr>
            <a:r>
              <a:rPr kumimoji="0" lang="en-US" altLang="zh-CN" sz="2400" dirty="0" smtClean="0"/>
              <a:t>            		</a:t>
            </a:r>
            <a:r>
              <a:rPr kumimoji="0" lang="en-US" altLang="zh-CN" sz="2400" dirty="0" err="1" smtClean="0"/>
              <a:t>B.ccode</a:t>
            </a:r>
            <a:r>
              <a:rPr kumimoji="0" lang="en-US" altLang="zh-CN" sz="2400" dirty="0" smtClean="0"/>
              <a:t> like </a:t>
            </a:r>
            <a:r>
              <a:rPr kumimoji="0" lang="en-US" altLang="zh-CN" sz="2400" dirty="0" smtClean="0">
                <a:solidFill>
                  <a:srgbClr val="FF0000"/>
                </a:solidFill>
              </a:rPr>
              <a:t>'113%'</a:t>
            </a:r>
            <a:r>
              <a:rPr kumimoji="0" lang="en-US" altLang="zh-CN" sz="2400" dirty="0" smtClean="0"/>
              <a:t> and </a:t>
            </a:r>
          </a:p>
          <a:p>
            <a:pPr eaLnBrk="1" hangingPunct="1">
              <a:lnSpc>
                <a:spcPct val="80000"/>
              </a:lnSpc>
              <a:buFont typeface="Wingdings" panose="05000000000000000000" pitchFamily="2" charset="2"/>
              <a:buNone/>
            </a:pPr>
            <a:r>
              <a:rPr kumimoji="0" lang="en-US" altLang="zh-CN" sz="2400" dirty="0" smtClean="0"/>
              <a:t>            		B.md &gt; 0 ) </a:t>
            </a:r>
          </a:p>
          <a:p>
            <a:pPr eaLnBrk="1" hangingPunct="1">
              <a:lnSpc>
                <a:spcPct val="80000"/>
              </a:lnSpc>
              <a:buFont typeface="Wingdings" panose="05000000000000000000" pitchFamily="2" charset="2"/>
              <a:buNone/>
            </a:pPr>
            <a:r>
              <a:rPr kumimoji="0" lang="en-US" altLang="zh-CN" sz="2400" dirty="0" smtClean="0"/>
              <a:t>   		 and exists (</a:t>
            </a:r>
          </a:p>
          <a:p>
            <a:pPr eaLnBrk="1" hangingPunct="1">
              <a:lnSpc>
                <a:spcPct val="80000"/>
              </a:lnSpc>
              <a:buFont typeface="Wingdings" panose="05000000000000000000" pitchFamily="2" charset="2"/>
              <a:buNone/>
            </a:pPr>
            <a:r>
              <a:rPr kumimoji="0" lang="en-US" altLang="zh-CN" sz="2400" dirty="0" smtClean="0"/>
              <a:t>       		</a:t>
            </a:r>
            <a:r>
              <a:rPr kumimoji="0" lang="en-US" altLang="zh-CN" sz="2400" dirty="0" smtClean="0">
                <a:solidFill>
                  <a:srgbClr val="0033CC"/>
                </a:solidFill>
              </a:rPr>
              <a:t>select</a:t>
            </a:r>
            <a:r>
              <a:rPr kumimoji="0" lang="en-US" altLang="zh-CN" sz="2400" dirty="0" smtClean="0"/>
              <a:t> * </a:t>
            </a:r>
            <a:r>
              <a:rPr kumimoji="0" lang="en-US" altLang="zh-CN" sz="2400" dirty="0" smtClean="0">
                <a:solidFill>
                  <a:srgbClr val="0033CC"/>
                </a:solidFill>
              </a:rPr>
              <a:t>from</a:t>
            </a:r>
            <a:r>
              <a:rPr kumimoji="0" lang="en-US" altLang="zh-CN" sz="2400" dirty="0" smtClean="0"/>
              <a:t> </a:t>
            </a:r>
            <a:r>
              <a:rPr kumimoji="0" lang="en-US" altLang="zh-CN" sz="2400" dirty="0" err="1" smtClean="0"/>
              <a:t>gl_accvouch</a:t>
            </a:r>
            <a:r>
              <a:rPr kumimoji="0" lang="en-US" altLang="zh-CN" sz="2400" dirty="0" smtClean="0"/>
              <a:t> C</a:t>
            </a:r>
          </a:p>
          <a:p>
            <a:pPr eaLnBrk="1" hangingPunct="1">
              <a:lnSpc>
                <a:spcPct val="80000"/>
              </a:lnSpc>
              <a:buFont typeface="Wingdings" panose="05000000000000000000" pitchFamily="2" charset="2"/>
              <a:buNone/>
            </a:pPr>
            <a:r>
              <a:rPr kumimoji="0" lang="en-US" altLang="zh-CN" sz="2400" dirty="0" smtClean="0"/>
              <a:t>       		</a:t>
            </a:r>
            <a:r>
              <a:rPr kumimoji="0" lang="en-US" altLang="zh-CN" sz="2400" dirty="0" smtClean="0">
                <a:solidFill>
                  <a:srgbClr val="0033CC"/>
                </a:solidFill>
              </a:rPr>
              <a:t>where</a:t>
            </a:r>
            <a:r>
              <a:rPr kumimoji="0" lang="en-US" altLang="zh-CN" sz="2400" dirty="0" smtClean="0"/>
              <a:t> </a:t>
            </a:r>
            <a:r>
              <a:rPr kumimoji="0" lang="en-US" altLang="zh-CN" sz="2400" dirty="0" err="1" smtClean="0"/>
              <a:t>A.iperiod</a:t>
            </a:r>
            <a:r>
              <a:rPr kumimoji="0" lang="en-US" altLang="zh-CN" sz="2400" dirty="0" smtClean="0"/>
              <a:t> = </a:t>
            </a:r>
            <a:r>
              <a:rPr kumimoji="0" lang="en-US" altLang="zh-CN" sz="2400" dirty="0" err="1" smtClean="0"/>
              <a:t>C.iperiod</a:t>
            </a:r>
            <a:r>
              <a:rPr kumimoji="0" lang="en-US" altLang="zh-CN" sz="2400" dirty="0" smtClean="0"/>
              <a:t> and</a:t>
            </a:r>
          </a:p>
          <a:p>
            <a:pPr eaLnBrk="1" hangingPunct="1">
              <a:lnSpc>
                <a:spcPct val="80000"/>
              </a:lnSpc>
              <a:buFont typeface="Wingdings" panose="05000000000000000000" pitchFamily="2" charset="2"/>
              <a:buNone/>
            </a:pPr>
            <a:r>
              <a:rPr kumimoji="0" lang="en-US" altLang="zh-CN" sz="2400" dirty="0" smtClean="0"/>
              <a:t>             		</a:t>
            </a:r>
            <a:r>
              <a:rPr kumimoji="0" lang="en-US" altLang="zh-CN" sz="2400" dirty="0" err="1" smtClean="0"/>
              <a:t>A.csign</a:t>
            </a:r>
            <a:r>
              <a:rPr kumimoji="0" lang="en-US" altLang="zh-CN" sz="2400" dirty="0" smtClean="0"/>
              <a:t> = </a:t>
            </a:r>
            <a:r>
              <a:rPr kumimoji="0" lang="en-US" altLang="zh-CN" sz="2400" dirty="0" err="1" smtClean="0"/>
              <a:t>C.csign</a:t>
            </a:r>
            <a:r>
              <a:rPr kumimoji="0" lang="en-US" altLang="zh-CN" sz="2400" dirty="0" smtClean="0"/>
              <a:t> and</a:t>
            </a:r>
          </a:p>
          <a:p>
            <a:pPr eaLnBrk="1" hangingPunct="1">
              <a:lnSpc>
                <a:spcPct val="80000"/>
              </a:lnSpc>
              <a:buFont typeface="Wingdings" panose="05000000000000000000" pitchFamily="2" charset="2"/>
              <a:buNone/>
            </a:pPr>
            <a:r>
              <a:rPr kumimoji="0" lang="en-US" altLang="zh-CN" sz="2400" dirty="0" smtClean="0"/>
              <a:t>             		</a:t>
            </a:r>
            <a:r>
              <a:rPr kumimoji="0" lang="en-US" altLang="zh-CN" sz="2400" dirty="0" err="1" smtClean="0"/>
              <a:t>A.ino_id</a:t>
            </a:r>
            <a:r>
              <a:rPr kumimoji="0" lang="en-US" altLang="zh-CN" sz="2400" dirty="0" smtClean="0"/>
              <a:t> = </a:t>
            </a:r>
            <a:r>
              <a:rPr kumimoji="0" lang="en-US" altLang="zh-CN" sz="2400" dirty="0" err="1" smtClean="0"/>
              <a:t>C.ino_id</a:t>
            </a:r>
            <a:r>
              <a:rPr kumimoji="0" lang="en-US" altLang="zh-CN" sz="2400" dirty="0" smtClean="0"/>
              <a:t> and</a:t>
            </a:r>
          </a:p>
          <a:p>
            <a:pPr eaLnBrk="1" hangingPunct="1">
              <a:lnSpc>
                <a:spcPct val="80000"/>
              </a:lnSpc>
              <a:buFont typeface="Wingdings" panose="05000000000000000000" pitchFamily="2" charset="2"/>
              <a:buNone/>
            </a:pPr>
            <a:r>
              <a:rPr kumimoji="0" lang="en-US" altLang="zh-CN" sz="2400" dirty="0" smtClean="0"/>
              <a:t>             		</a:t>
            </a:r>
            <a:r>
              <a:rPr kumimoji="0" lang="en-US" altLang="zh-CN" sz="2400" dirty="0" err="1" smtClean="0"/>
              <a:t>C.ccode</a:t>
            </a:r>
            <a:r>
              <a:rPr kumimoji="0" lang="en-US" altLang="zh-CN" sz="2400" dirty="0" smtClean="0"/>
              <a:t> like </a:t>
            </a:r>
            <a:r>
              <a:rPr kumimoji="0" lang="en-US" altLang="zh-CN" sz="2400" dirty="0" smtClean="0">
                <a:solidFill>
                  <a:srgbClr val="FF0000"/>
                </a:solidFill>
              </a:rPr>
              <a:t>'501%' </a:t>
            </a:r>
            <a:r>
              <a:rPr kumimoji="0" lang="en-US" altLang="zh-CN" sz="2400" dirty="0" smtClean="0"/>
              <a:t>and</a:t>
            </a:r>
          </a:p>
          <a:p>
            <a:pPr eaLnBrk="1" hangingPunct="1">
              <a:lnSpc>
                <a:spcPct val="80000"/>
              </a:lnSpc>
              <a:buFont typeface="Wingdings" panose="05000000000000000000" pitchFamily="2" charset="2"/>
              <a:buNone/>
            </a:pPr>
            <a:r>
              <a:rPr kumimoji="0" lang="en-US" altLang="zh-CN" sz="2400" dirty="0" smtClean="0"/>
              <a:t>             		C.mc &gt; 0)</a:t>
            </a:r>
          </a:p>
          <a:p>
            <a:pPr eaLnBrk="1" hangingPunct="1">
              <a:lnSpc>
                <a:spcPct val="80000"/>
              </a:lnSpc>
              <a:buFont typeface="Wingdings" panose="05000000000000000000" pitchFamily="2" charset="2"/>
              <a:buNone/>
            </a:pPr>
            <a:r>
              <a:rPr kumimoji="0" lang="en-US" altLang="zh-CN" sz="2400" dirty="0" smtClean="0">
                <a:solidFill>
                  <a:srgbClr val="0033CC"/>
                </a:solidFill>
              </a:rPr>
              <a:t>order by</a:t>
            </a:r>
            <a:r>
              <a:rPr kumimoji="0" lang="en-US" altLang="zh-CN" sz="2400" dirty="0" smtClean="0"/>
              <a:t> </a:t>
            </a:r>
            <a:r>
              <a:rPr kumimoji="0" lang="en-US" altLang="zh-CN" sz="2400" dirty="0" err="1" smtClean="0"/>
              <a:t>iperiod,csign,ino_id,inid</a:t>
            </a:r>
            <a:endParaRPr kumimoji="0" lang="en-US" altLang="zh-CN" sz="2400" dirty="0"/>
          </a:p>
        </p:txBody>
      </p:sp>
    </p:spTree>
    <p:extLst>
      <p:ext uri="{BB962C8B-B14F-4D97-AF65-F5344CB8AC3E}">
        <p14:creationId xmlns:p14="http://schemas.microsoft.com/office/powerpoint/2010/main" val="141543162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528AF151-3A7E-497E-82D4-A5C2A7624A47}" type="slidenum">
              <a:rPr lang="en-US" altLang="zh-CN" smtClean="0"/>
              <a:pPr>
                <a:defRPr/>
              </a:pPr>
              <a:t>119</a:t>
            </a:fld>
            <a:endParaRPr lang="en-US" altLang="zh-CN"/>
          </a:p>
        </p:txBody>
      </p:sp>
      <p:graphicFrame>
        <p:nvGraphicFramePr>
          <p:cNvPr id="9" name="Group 3">
            <a:extLst>
              <a:ext uri="{FF2B5EF4-FFF2-40B4-BE49-F238E27FC236}">
                <a16:creationId xmlns:a16="http://schemas.microsoft.com/office/drawing/2014/main" id="{CEADB58F-5EA0-42C2-B521-701BE32D7E57}"/>
              </a:ext>
            </a:extLst>
          </p:cNvPr>
          <p:cNvGraphicFramePr>
            <a:graphicFrameLocks/>
          </p:cNvGraphicFramePr>
          <p:nvPr>
            <p:extLst>
              <p:ext uri="{D42A27DB-BD31-4B8C-83A1-F6EECF244321}">
                <p14:modId xmlns:p14="http://schemas.microsoft.com/office/powerpoint/2010/main" val="825874594"/>
              </p:ext>
            </p:extLst>
          </p:nvPr>
        </p:nvGraphicFramePr>
        <p:xfrm>
          <a:off x="179513" y="466763"/>
          <a:ext cx="8424937" cy="2873760"/>
        </p:xfrm>
        <a:graphic>
          <a:graphicData uri="http://schemas.openxmlformats.org/drawingml/2006/table">
            <a:tbl>
              <a:tblPr/>
              <a:tblGrid>
                <a:gridCol w="1012343">
                  <a:extLst>
                    <a:ext uri="{9D8B030D-6E8A-4147-A177-3AD203B41FA5}">
                      <a16:colId xmlns:a16="http://schemas.microsoft.com/office/drawing/2014/main" val="20000"/>
                    </a:ext>
                  </a:extLst>
                </a:gridCol>
                <a:gridCol w="1113575">
                  <a:extLst>
                    <a:ext uri="{9D8B030D-6E8A-4147-A177-3AD203B41FA5}">
                      <a16:colId xmlns:a16="http://schemas.microsoft.com/office/drawing/2014/main" val="20001"/>
                    </a:ext>
                  </a:extLst>
                </a:gridCol>
                <a:gridCol w="1102328">
                  <a:extLst>
                    <a:ext uri="{9D8B030D-6E8A-4147-A177-3AD203B41FA5}">
                      <a16:colId xmlns:a16="http://schemas.microsoft.com/office/drawing/2014/main" val="20002"/>
                    </a:ext>
                  </a:extLst>
                </a:gridCol>
                <a:gridCol w="776129">
                  <a:extLst>
                    <a:ext uri="{9D8B030D-6E8A-4147-A177-3AD203B41FA5}">
                      <a16:colId xmlns:a16="http://schemas.microsoft.com/office/drawing/2014/main" val="20003"/>
                    </a:ext>
                  </a:extLst>
                </a:gridCol>
                <a:gridCol w="967349">
                  <a:extLst>
                    <a:ext uri="{9D8B030D-6E8A-4147-A177-3AD203B41FA5}">
                      <a16:colId xmlns:a16="http://schemas.microsoft.com/office/drawing/2014/main" val="20004"/>
                    </a:ext>
                  </a:extLst>
                </a:gridCol>
                <a:gridCol w="1702022">
                  <a:extLst>
                    <a:ext uri="{9D8B030D-6E8A-4147-A177-3AD203B41FA5}">
                      <a16:colId xmlns:a16="http://schemas.microsoft.com/office/drawing/2014/main" val="20005"/>
                    </a:ext>
                  </a:extLst>
                </a:gridCol>
                <a:gridCol w="885075">
                  <a:extLst>
                    <a:ext uri="{9D8B030D-6E8A-4147-A177-3AD203B41FA5}">
                      <a16:colId xmlns:a16="http://schemas.microsoft.com/office/drawing/2014/main" val="20006"/>
                    </a:ext>
                  </a:extLst>
                </a:gridCol>
                <a:gridCol w="866116">
                  <a:extLst>
                    <a:ext uri="{9D8B030D-6E8A-4147-A177-3AD203B41FA5}">
                      <a16:colId xmlns:a16="http://schemas.microsoft.com/office/drawing/2014/main" val="20007"/>
                    </a:ext>
                  </a:extLst>
                </a:gridCol>
              </a:tblGrid>
              <a:tr h="1012120">
                <a:tc>
                  <a:txBody>
                    <a:bodyPr/>
                    <a:lstStyle>
                      <a:lvl1pPr marL="0" algn="l" rtl="0" eaLnBrk="1" latinLnBrk="0" hangingPunct="1">
                        <a:spcBef>
                          <a:spcPct val="20000"/>
                        </a:spcBef>
                        <a:buClr>
                          <a:srgbClr val="FF3300"/>
                        </a:buClr>
                        <a:buFont typeface="Wingdings" panose="05000000000000000000" pitchFamily="2" charset="2"/>
                        <a:defRPr kumimoji="1" sz="2800" b="1" kern="1200">
                          <a:solidFill>
                            <a:srgbClr val="FF3300"/>
                          </a:solidFill>
                          <a:latin typeface="Times New Roman" panose="02020603050405020304" pitchFamily="18" charset="0"/>
                          <a:ea typeface="宋体" panose="02010600030101010101" pitchFamily="2" charset="-122"/>
                        </a:defRPr>
                      </a:lvl1pPr>
                      <a:lvl2pPr marL="457200" algn="l" rtl="0" eaLnBrk="1" latinLnBrk="0" hangingPunct="1">
                        <a:spcBef>
                          <a:spcPct val="20000"/>
                        </a:spcBef>
                        <a:buClr>
                          <a:schemeClr val="accent2"/>
                        </a:buClr>
                        <a:buFont typeface="Wingdings" panose="05000000000000000000" pitchFamily="2" charset="2"/>
                        <a:defRPr kumimoji="1" sz="2400" b="1" kern="1200">
                          <a:solidFill>
                            <a:schemeClr val="tx1"/>
                          </a:solidFill>
                          <a:latin typeface="Times New Roman" panose="02020603050405020304" pitchFamily="18" charset="0"/>
                          <a:ea typeface="宋体" panose="02010600030101010101" pitchFamily="2" charset="-122"/>
                        </a:defRPr>
                      </a:lvl2pPr>
                      <a:lvl3pPr marL="914400" algn="l" rtl="0" eaLnBrk="1" latinLnBrk="0" hangingPunct="1">
                        <a:spcBef>
                          <a:spcPct val="20000"/>
                        </a:spcBef>
                        <a:defRPr kumimoji="1" sz="2000" b="1" kern="1200">
                          <a:solidFill>
                            <a:schemeClr val="tx1"/>
                          </a:solidFill>
                          <a:latin typeface="Times New Roman" panose="02020603050405020304" pitchFamily="18" charset="0"/>
                          <a:ea typeface="楷体_GB2312" pitchFamily="49" charset="-122"/>
                        </a:defRPr>
                      </a:lvl3pPr>
                      <a:lvl4pPr marL="1371600" algn="l" rtl="0" eaLnBrk="1" latinLnBrk="0" hangingPunct="1">
                        <a:spcBef>
                          <a:spcPct val="20000"/>
                        </a:spcBef>
                        <a:buSzPct val="60000"/>
                        <a:defRPr kumimoji="1" b="1" kern="1200">
                          <a:solidFill>
                            <a:schemeClr val="tx1"/>
                          </a:solidFill>
                          <a:latin typeface="Times New Roman" panose="02020603050405020304" pitchFamily="18" charset="0"/>
                          <a:ea typeface="宋体" panose="02010600030101010101" pitchFamily="2" charset="-122"/>
                        </a:defRPr>
                      </a:lvl4pPr>
                      <a:lvl5pPr marL="1828800" algn="l" rtl="0" eaLnBrk="1" latinLnBrk="0" hangingPunct="1">
                        <a:spcBef>
                          <a:spcPct val="20000"/>
                        </a:spcBef>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5pPr>
                      <a:lvl6pPr marL="22860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6pPr>
                      <a:lvl7pPr marL="27432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7pPr>
                      <a:lvl8pPr marL="32004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8pPr>
                      <a:lvl9pPr marL="36576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9pPr>
                    </a:lstStyle>
                    <a:p>
                      <a:pPr marL="0" marR="0" lvl="0" indent="0" algn="ctr"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zh-CN" altLang="en-US" sz="2000" b="1"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rPr>
                        <a:t>会计期间</a:t>
                      </a:r>
                    </a:p>
                    <a:p>
                      <a:pPr marL="0" marR="0" lvl="0" indent="0" algn="ctr"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en-US" altLang="zh-CN" sz="2000" b="1" i="0" u="none" strike="noStrike" cap="none" normalizeH="0" baseline="0" dirty="0" err="1">
                          <a:ln>
                            <a:noFill/>
                          </a:ln>
                          <a:solidFill>
                            <a:schemeClr val="bg1"/>
                          </a:solidFill>
                          <a:effectLst/>
                          <a:latin typeface="Times New Roman" panose="02020603050405020304" pitchFamily="18" charset="0"/>
                          <a:ea typeface="宋体" panose="02010600030101010101" pitchFamily="2" charset="-122"/>
                        </a:rPr>
                        <a:t>iperiod</a:t>
                      </a:r>
                      <a:endParaRPr kumimoji="1" lang="en-US" altLang="zh-CN" sz="2000" b="1"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endParaRPr>
                    </a:p>
                  </a:txBody>
                  <a:tcPr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33CC"/>
                    </a:solidFill>
                  </a:tcPr>
                </a:tc>
                <a:tc>
                  <a:txBody>
                    <a:bodyPr/>
                    <a:lstStyle>
                      <a:lvl1pPr marL="0" algn="l" rtl="0" eaLnBrk="1" latinLnBrk="0" hangingPunct="1">
                        <a:spcBef>
                          <a:spcPct val="20000"/>
                        </a:spcBef>
                        <a:buClr>
                          <a:srgbClr val="FF3300"/>
                        </a:buClr>
                        <a:buFont typeface="Wingdings" panose="05000000000000000000" pitchFamily="2" charset="2"/>
                        <a:defRPr kumimoji="1" sz="2800" b="1" kern="1200">
                          <a:solidFill>
                            <a:srgbClr val="FF3300"/>
                          </a:solidFill>
                          <a:latin typeface="Times New Roman" panose="02020603050405020304" pitchFamily="18" charset="0"/>
                          <a:ea typeface="宋体" panose="02010600030101010101" pitchFamily="2" charset="-122"/>
                        </a:defRPr>
                      </a:lvl1pPr>
                      <a:lvl2pPr marL="457200" algn="l" rtl="0" eaLnBrk="1" latinLnBrk="0" hangingPunct="1">
                        <a:spcBef>
                          <a:spcPct val="20000"/>
                        </a:spcBef>
                        <a:buClr>
                          <a:schemeClr val="accent2"/>
                        </a:buClr>
                        <a:buFont typeface="Wingdings" panose="05000000000000000000" pitchFamily="2" charset="2"/>
                        <a:defRPr kumimoji="1" sz="2400" b="1" kern="1200">
                          <a:solidFill>
                            <a:schemeClr val="tx1"/>
                          </a:solidFill>
                          <a:latin typeface="Times New Roman" panose="02020603050405020304" pitchFamily="18" charset="0"/>
                          <a:ea typeface="宋体" panose="02010600030101010101" pitchFamily="2" charset="-122"/>
                        </a:defRPr>
                      </a:lvl2pPr>
                      <a:lvl3pPr marL="914400" algn="l" rtl="0" eaLnBrk="1" latinLnBrk="0" hangingPunct="1">
                        <a:spcBef>
                          <a:spcPct val="20000"/>
                        </a:spcBef>
                        <a:defRPr kumimoji="1" sz="2000" b="1" kern="1200">
                          <a:solidFill>
                            <a:schemeClr val="tx1"/>
                          </a:solidFill>
                          <a:latin typeface="Times New Roman" panose="02020603050405020304" pitchFamily="18" charset="0"/>
                          <a:ea typeface="楷体_GB2312" pitchFamily="49" charset="-122"/>
                        </a:defRPr>
                      </a:lvl3pPr>
                      <a:lvl4pPr marL="1371600" algn="l" rtl="0" eaLnBrk="1" latinLnBrk="0" hangingPunct="1">
                        <a:spcBef>
                          <a:spcPct val="20000"/>
                        </a:spcBef>
                        <a:buSzPct val="60000"/>
                        <a:defRPr kumimoji="1" b="1" kern="1200">
                          <a:solidFill>
                            <a:schemeClr val="tx1"/>
                          </a:solidFill>
                          <a:latin typeface="Times New Roman" panose="02020603050405020304" pitchFamily="18" charset="0"/>
                          <a:ea typeface="宋体" panose="02010600030101010101" pitchFamily="2" charset="-122"/>
                        </a:defRPr>
                      </a:lvl4pPr>
                      <a:lvl5pPr marL="1828800" algn="l" rtl="0" eaLnBrk="1" latinLnBrk="0" hangingPunct="1">
                        <a:spcBef>
                          <a:spcPct val="20000"/>
                        </a:spcBef>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5pPr>
                      <a:lvl6pPr marL="22860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6pPr>
                      <a:lvl7pPr marL="27432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7pPr>
                      <a:lvl8pPr marL="32004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8pPr>
                      <a:lvl9pPr marL="36576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9pPr>
                    </a:lstStyle>
                    <a:p>
                      <a:pPr marL="0" marR="0" lvl="0" indent="0" algn="ctr"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zh-CN" altLang="en-US" sz="2000" b="1"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rPr>
                        <a:t>凭证类型</a:t>
                      </a:r>
                    </a:p>
                    <a:p>
                      <a:pPr marL="0" marR="0" lvl="0" indent="0" algn="ctr"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en-US" altLang="zh-CN" sz="2000" b="1" i="0" u="none" strike="noStrike" cap="none" normalizeH="0" baseline="0" dirty="0" err="1">
                          <a:ln>
                            <a:noFill/>
                          </a:ln>
                          <a:solidFill>
                            <a:schemeClr val="bg1"/>
                          </a:solidFill>
                          <a:effectLst/>
                          <a:latin typeface="Times New Roman" panose="02020603050405020304" pitchFamily="18" charset="0"/>
                          <a:ea typeface="宋体" panose="02010600030101010101" pitchFamily="2" charset="-122"/>
                        </a:rPr>
                        <a:t>csign</a:t>
                      </a:r>
                      <a:endParaRPr kumimoji="1" lang="en-US" altLang="zh-CN" sz="2000" b="1"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33CC"/>
                    </a:solidFill>
                  </a:tcPr>
                </a:tc>
                <a:tc>
                  <a:txBody>
                    <a:bodyPr/>
                    <a:lstStyle>
                      <a:lvl1pPr marL="0" algn="l" rtl="0" eaLnBrk="1" latinLnBrk="0" hangingPunct="1">
                        <a:spcBef>
                          <a:spcPct val="20000"/>
                        </a:spcBef>
                        <a:buClr>
                          <a:srgbClr val="FF3300"/>
                        </a:buClr>
                        <a:buFont typeface="Wingdings" panose="05000000000000000000" pitchFamily="2" charset="2"/>
                        <a:defRPr kumimoji="1" sz="2800" b="1" kern="1200">
                          <a:solidFill>
                            <a:srgbClr val="FF3300"/>
                          </a:solidFill>
                          <a:latin typeface="Times New Roman" panose="02020603050405020304" pitchFamily="18" charset="0"/>
                          <a:ea typeface="宋体" panose="02010600030101010101" pitchFamily="2" charset="-122"/>
                        </a:defRPr>
                      </a:lvl1pPr>
                      <a:lvl2pPr marL="457200" algn="l" rtl="0" eaLnBrk="1" latinLnBrk="0" hangingPunct="1">
                        <a:spcBef>
                          <a:spcPct val="20000"/>
                        </a:spcBef>
                        <a:buClr>
                          <a:schemeClr val="accent2"/>
                        </a:buClr>
                        <a:buFont typeface="Wingdings" panose="05000000000000000000" pitchFamily="2" charset="2"/>
                        <a:defRPr kumimoji="1" sz="2400" b="1" kern="1200">
                          <a:solidFill>
                            <a:schemeClr val="tx1"/>
                          </a:solidFill>
                          <a:latin typeface="Times New Roman" panose="02020603050405020304" pitchFamily="18" charset="0"/>
                          <a:ea typeface="宋体" panose="02010600030101010101" pitchFamily="2" charset="-122"/>
                        </a:defRPr>
                      </a:lvl2pPr>
                      <a:lvl3pPr marL="914400" algn="l" rtl="0" eaLnBrk="1" latinLnBrk="0" hangingPunct="1">
                        <a:spcBef>
                          <a:spcPct val="20000"/>
                        </a:spcBef>
                        <a:defRPr kumimoji="1" sz="2000" b="1" kern="1200">
                          <a:solidFill>
                            <a:schemeClr val="tx1"/>
                          </a:solidFill>
                          <a:latin typeface="Times New Roman" panose="02020603050405020304" pitchFamily="18" charset="0"/>
                          <a:ea typeface="楷体_GB2312" pitchFamily="49" charset="-122"/>
                        </a:defRPr>
                      </a:lvl3pPr>
                      <a:lvl4pPr marL="1371600" algn="l" rtl="0" eaLnBrk="1" latinLnBrk="0" hangingPunct="1">
                        <a:spcBef>
                          <a:spcPct val="20000"/>
                        </a:spcBef>
                        <a:buSzPct val="60000"/>
                        <a:defRPr kumimoji="1" b="1" kern="1200">
                          <a:solidFill>
                            <a:schemeClr val="tx1"/>
                          </a:solidFill>
                          <a:latin typeface="Times New Roman" panose="02020603050405020304" pitchFamily="18" charset="0"/>
                          <a:ea typeface="宋体" panose="02010600030101010101" pitchFamily="2" charset="-122"/>
                        </a:defRPr>
                      </a:lvl4pPr>
                      <a:lvl5pPr marL="1828800" algn="l" rtl="0" eaLnBrk="1" latinLnBrk="0" hangingPunct="1">
                        <a:spcBef>
                          <a:spcPct val="20000"/>
                        </a:spcBef>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5pPr>
                      <a:lvl6pPr marL="22860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6pPr>
                      <a:lvl7pPr marL="27432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7pPr>
                      <a:lvl8pPr marL="32004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8pPr>
                      <a:lvl9pPr marL="36576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9pPr>
                    </a:lstStyle>
                    <a:p>
                      <a:pPr marL="0" marR="0" lvl="0" indent="0" algn="ctr"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zh-CN" altLang="en-US" sz="2000" b="1"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rPr>
                        <a:t>凭证号</a:t>
                      </a:r>
                    </a:p>
                    <a:p>
                      <a:pPr marL="0" marR="0" lvl="0" indent="0" algn="ctr"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en-US" altLang="zh-CN" sz="2000" b="1" i="0" u="none" strike="noStrike" cap="none" normalizeH="0" baseline="0" dirty="0" err="1">
                          <a:ln>
                            <a:noFill/>
                          </a:ln>
                          <a:solidFill>
                            <a:schemeClr val="bg1"/>
                          </a:solidFill>
                          <a:effectLst/>
                          <a:latin typeface="Times New Roman" panose="02020603050405020304" pitchFamily="18" charset="0"/>
                          <a:ea typeface="宋体" panose="02010600030101010101" pitchFamily="2" charset="-122"/>
                        </a:rPr>
                        <a:t>ino_id</a:t>
                      </a:r>
                      <a:endParaRPr kumimoji="1" lang="en-US" altLang="zh-CN" sz="2000" b="1"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33CC"/>
                    </a:solidFill>
                  </a:tcPr>
                </a:tc>
                <a:tc>
                  <a:txBody>
                    <a:bodyPr/>
                    <a:lstStyle>
                      <a:lvl1pPr marL="0" algn="l" rtl="0" eaLnBrk="1" latinLnBrk="0" hangingPunct="1">
                        <a:spcBef>
                          <a:spcPct val="20000"/>
                        </a:spcBef>
                        <a:buClr>
                          <a:srgbClr val="FF3300"/>
                        </a:buClr>
                        <a:buFont typeface="Wingdings" panose="05000000000000000000" pitchFamily="2" charset="2"/>
                        <a:defRPr kumimoji="1" sz="2800" b="1" kern="1200">
                          <a:solidFill>
                            <a:srgbClr val="FF3300"/>
                          </a:solidFill>
                          <a:latin typeface="Times New Roman" panose="02020603050405020304" pitchFamily="18" charset="0"/>
                          <a:ea typeface="宋体" panose="02010600030101010101" pitchFamily="2" charset="-122"/>
                        </a:defRPr>
                      </a:lvl1pPr>
                      <a:lvl2pPr marL="457200" algn="l" rtl="0" eaLnBrk="1" latinLnBrk="0" hangingPunct="1">
                        <a:spcBef>
                          <a:spcPct val="20000"/>
                        </a:spcBef>
                        <a:buClr>
                          <a:schemeClr val="accent2"/>
                        </a:buClr>
                        <a:buFont typeface="Wingdings" panose="05000000000000000000" pitchFamily="2" charset="2"/>
                        <a:defRPr kumimoji="1" sz="2400" b="1" kern="1200">
                          <a:solidFill>
                            <a:schemeClr val="tx1"/>
                          </a:solidFill>
                          <a:latin typeface="Times New Roman" panose="02020603050405020304" pitchFamily="18" charset="0"/>
                          <a:ea typeface="宋体" panose="02010600030101010101" pitchFamily="2" charset="-122"/>
                        </a:defRPr>
                      </a:lvl2pPr>
                      <a:lvl3pPr marL="914400" algn="l" rtl="0" eaLnBrk="1" latinLnBrk="0" hangingPunct="1">
                        <a:spcBef>
                          <a:spcPct val="20000"/>
                        </a:spcBef>
                        <a:defRPr kumimoji="1" sz="2000" b="1" kern="1200">
                          <a:solidFill>
                            <a:schemeClr val="tx1"/>
                          </a:solidFill>
                          <a:latin typeface="Times New Roman" panose="02020603050405020304" pitchFamily="18" charset="0"/>
                          <a:ea typeface="楷体_GB2312" pitchFamily="49" charset="-122"/>
                        </a:defRPr>
                      </a:lvl3pPr>
                      <a:lvl4pPr marL="1371600" algn="l" rtl="0" eaLnBrk="1" latinLnBrk="0" hangingPunct="1">
                        <a:spcBef>
                          <a:spcPct val="20000"/>
                        </a:spcBef>
                        <a:buSzPct val="60000"/>
                        <a:defRPr kumimoji="1" b="1" kern="1200">
                          <a:solidFill>
                            <a:schemeClr val="tx1"/>
                          </a:solidFill>
                          <a:latin typeface="Times New Roman" panose="02020603050405020304" pitchFamily="18" charset="0"/>
                          <a:ea typeface="宋体" panose="02010600030101010101" pitchFamily="2" charset="-122"/>
                        </a:defRPr>
                      </a:lvl4pPr>
                      <a:lvl5pPr marL="1828800" algn="l" rtl="0" eaLnBrk="1" latinLnBrk="0" hangingPunct="1">
                        <a:spcBef>
                          <a:spcPct val="20000"/>
                        </a:spcBef>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5pPr>
                      <a:lvl6pPr marL="22860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6pPr>
                      <a:lvl7pPr marL="27432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7pPr>
                      <a:lvl8pPr marL="32004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8pPr>
                      <a:lvl9pPr marL="36576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9pPr>
                    </a:lstStyle>
                    <a:p>
                      <a:pPr marL="0" marR="0" lvl="0" indent="0" algn="ctr"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zh-CN" altLang="en-US" sz="2000" b="1"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rPr>
                        <a:t>行号</a:t>
                      </a:r>
                    </a:p>
                    <a:p>
                      <a:pPr marL="0" marR="0" lvl="0" indent="0" algn="ctr"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en-US" altLang="zh-CN" sz="2000" b="1" i="0" u="none" strike="noStrike" cap="none" normalizeH="0" baseline="0" dirty="0" err="1">
                          <a:ln>
                            <a:noFill/>
                          </a:ln>
                          <a:solidFill>
                            <a:schemeClr val="bg1"/>
                          </a:solidFill>
                          <a:effectLst/>
                          <a:latin typeface="Times New Roman" panose="02020603050405020304" pitchFamily="18" charset="0"/>
                          <a:ea typeface="宋体" panose="02010600030101010101" pitchFamily="2" charset="-122"/>
                        </a:rPr>
                        <a:t>inid</a:t>
                      </a:r>
                      <a:endParaRPr kumimoji="1" lang="en-US" altLang="zh-CN" sz="2000" b="1"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33CC"/>
                    </a:solidFill>
                  </a:tcPr>
                </a:tc>
                <a:tc>
                  <a:txBody>
                    <a:bodyPr/>
                    <a:lstStyle>
                      <a:lvl1pPr marL="0" algn="l" rtl="0" eaLnBrk="1" latinLnBrk="0" hangingPunct="1">
                        <a:spcBef>
                          <a:spcPct val="20000"/>
                        </a:spcBef>
                        <a:buClr>
                          <a:srgbClr val="FF3300"/>
                        </a:buClr>
                        <a:buFont typeface="Wingdings" panose="05000000000000000000" pitchFamily="2" charset="2"/>
                        <a:defRPr kumimoji="1" sz="2800" b="1" kern="1200">
                          <a:solidFill>
                            <a:srgbClr val="FF3300"/>
                          </a:solidFill>
                          <a:latin typeface="Times New Roman" panose="02020603050405020304" pitchFamily="18" charset="0"/>
                          <a:ea typeface="宋体" panose="02010600030101010101" pitchFamily="2" charset="-122"/>
                        </a:defRPr>
                      </a:lvl1pPr>
                      <a:lvl2pPr marL="457200" algn="l" rtl="0" eaLnBrk="1" latinLnBrk="0" hangingPunct="1">
                        <a:spcBef>
                          <a:spcPct val="20000"/>
                        </a:spcBef>
                        <a:buClr>
                          <a:schemeClr val="accent2"/>
                        </a:buClr>
                        <a:buFont typeface="Wingdings" panose="05000000000000000000" pitchFamily="2" charset="2"/>
                        <a:defRPr kumimoji="1" sz="2400" b="1" kern="1200">
                          <a:solidFill>
                            <a:schemeClr val="tx1"/>
                          </a:solidFill>
                          <a:latin typeface="Times New Roman" panose="02020603050405020304" pitchFamily="18" charset="0"/>
                          <a:ea typeface="宋体" panose="02010600030101010101" pitchFamily="2" charset="-122"/>
                        </a:defRPr>
                      </a:lvl2pPr>
                      <a:lvl3pPr marL="914400" algn="l" rtl="0" eaLnBrk="1" latinLnBrk="0" hangingPunct="1">
                        <a:spcBef>
                          <a:spcPct val="20000"/>
                        </a:spcBef>
                        <a:defRPr kumimoji="1" sz="2000" b="1" kern="1200">
                          <a:solidFill>
                            <a:schemeClr val="tx1"/>
                          </a:solidFill>
                          <a:latin typeface="Times New Roman" panose="02020603050405020304" pitchFamily="18" charset="0"/>
                          <a:ea typeface="楷体_GB2312" pitchFamily="49" charset="-122"/>
                        </a:defRPr>
                      </a:lvl3pPr>
                      <a:lvl4pPr marL="1371600" algn="l" rtl="0" eaLnBrk="1" latinLnBrk="0" hangingPunct="1">
                        <a:spcBef>
                          <a:spcPct val="20000"/>
                        </a:spcBef>
                        <a:buSzPct val="60000"/>
                        <a:defRPr kumimoji="1" b="1" kern="1200">
                          <a:solidFill>
                            <a:schemeClr val="tx1"/>
                          </a:solidFill>
                          <a:latin typeface="Times New Roman" panose="02020603050405020304" pitchFamily="18" charset="0"/>
                          <a:ea typeface="宋体" panose="02010600030101010101" pitchFamily="2" charset="-122"/>
                        </a:defRPr>
                      </a:lvl4pPr>
                      <a:lvl5pPr marL="1828800" algn="l" rtl="0" eaLnBrk="1" latinLnBrk="0" hangingPunct="1">
                        <a:spcBef>
                          <a:spcPct val="20000"/>
                        </a:spcBef>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5pPr>
                      <a:lvl6pPr marL="22860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6pPr>
                      <a:lvl7pPr marL="27432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7pPr>
                      <a:lvl8pPr marL="32004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8pPr>
                      <a:lvl9pPr marL="36576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9pPr>
                    </a:lstStyle>
                    <a:p>
                      <a:pPr marL="0" marR="0" lvl="0" indent="0" algn="ctr"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zh-CN" altLang="en-US" sz="20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科目</a:t>
                      </a:r>
                    </a:p>
                    <a:p>
                      <a:pPr marL="0" marR="0" lvl="0" indent="0" algn="ctr"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en-US" altLang="zh-CN" sz="20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ccode</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33CC"/>
                    </a:solidFill>
                  </a:tcPr>
                </a:tc>
                <a:tc>
                  <a:txBody>
                    <a:bodyPr/>
                    <a:lstStyle>
                      <a:lvl1pPr marL="0" algn="l" rtl="0" eaLnBrk="1" latinLnBrk="0" hangingPunct="1">
                        <a:spcBef>
                          <a:spcPct val="20000"/>
                        </a:spcBef>
                        <a:buClr>
                          <a:srgbClr val="FF3300"/>
                        </a:buClr>
                        <a:buFont typeface="Wingdings" panose="05000000000000000000" pitchFamily="2" charset="2"/>
                        <a:defRPr kumimoji="1" sz="2800" b="1" kern="1200">
                          <a:solidFill>
                            <a:srgbClr val="FF3300"/>
                          </a:solidFill>
                          <a:latin typeface="Times New Roman" panose="02020603050405020304" pitchFamily="18" charset="0"/>
                          <a:ea typeface="宋体" panose="02010600030101010101" pitchFamily="2" charset="-122"/>
                        </a:defRPr>
                      </a:lvl1pPr>
                      <a:lvl2pPr marL="457200" algn="l" rtl="0" eaLnBrk="1" latinLnBrk="0" hangingPunct="1">
                        <a:spcBef>
                          <a:spcPct val="20000"/>
                        </a:spcBef>
                        <a:buClr>
                          <a:schemeClr val="accent2"/>
                        </a:buClr>
                        <a:buFont typeface="Wingdings" panose="05000000000000000000" pitchFamily="2" charset="2"/>
                        <a:defRPr kumimoji="1" sz="2400" b="1" kern="1200">
                          <a:solidFill>
                            <a:schemeClr val="tx1"/>
                          </a:solidFill>
                          <a:latin typeface="Times New Roman" panose="02020603050405020304" pitchFamily="18" charset="0"/>
                          <a:ea typeface="宋体" panose="02010600030101010101" pitchFamily="2" charset="-122"/>
                        </a:defRPr>
                      </a:lvl2pPr>
                      <a:lvl3pPr marL="914400" algn="l" rtl="0" eaLnBrk="1" latinLnBrk="0" hangingPunct="1">
                        <a:spcBef>
                          <a:spcPct val="20000"/>
                        </a:spcBef>
                        <a:defRPr kumimoji="1" sz="2000" b="1" kern="1200">
                          <a:solidFill>
                            <a:schemeClr val="tx1"/>
                          </a:solidFill>
                          <a:latin typeface="Times New Roman" panose="02020603050405020304" pitchFamily="18" charset="0"/>
                          <a:ea typeface="楷体_GB2312" pitchFamily="49" charset="-122"/>
                        </a:defRPr>
                      </a:lvl3pPr>
                      <a:lvl4pPr marL="1371600" algn="l" rtl="0" eaLnBrk="1" latinLnBrk="0" hangingPunct="1">
                        <a:spcBef>
                          <a:spcPct val="20000"/>
                        </a:spcBef>
                        <a:buSzPct val="60000"/>
                        <a:defRPr kumimoji="1" b="1" kern="1200">
                          <a:solidFill>
                            <a:schemeClr val="tx1"/>
                          </a:solidFill>
                          <a:latin typeface="Times New Roman" panose="02020603050405020304" pitchFamily="18" charset="0"/>
                          <a:ea typeface="宋体" panose="02010600030101010101" pitchFamily="2" charset="-122"/>
                        </a:defRPr>
                      </a:lvl4pPr>
                      <a:lvl5pPr marL="1828800" algn="l" rtl="0" eaLnBrk="1" latinLnBrk="0" hangingPunct="1">
                        <a:spcBef>
                          <a:spcPct val="20000"/>
                        </a:spcBef>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5pPr>
                      <a:lvl6pPr marL="22860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6pPr>
                      <a:lvl7pPr marL="27432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7pPr>
                      <a:lvl8pPr marL="32004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8pPr>
                      <a:lvl9pPr marL="36576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9pPr>
                    </a:lstStyle>
                    <a:p>
                      <a:pPr marL="0" marR="0" lvl="0" indent="0" algn="ctr"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zh-CN" altLang="en-US" sz="20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摘要</a:t>
                      </a:r>
                    </a:p>
                    <a:p>
                      <a:pPr marL="0" marR="0" lvl="0" indent="0" algn="ctr"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en-US" altLang="zh-CN" sz="20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cdigest</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33CC"/>
                    </a:solidFill>
                  </a:tcPr>
                </a:tc>
                <a:tc>
                  <a:txBody>
                    <a:bodyPr/>
                    <a:lstStyle>
                      <a:lvl1pPr marL="0" algn="l" rtl="0" eaLnBrk="1" latinLnBrk="0" hangingPunct="1">
                        <a:spcBef>
                          <a:spcPct val="20000"/>
                        </a:spcBef>
                        <a:buClr>
                          <a:srgbClr val="FF3300"/>
                        </a:buClr>
                        <a:buFont typeface="Wingdings" panose="05000000000000000000" pitchFamily="2" charset="2"/>
                        <a:defRPr kumimoji="1" sz="2800" b="1" kern="1200">
                          <a:solidFill>
                            <a:srgbClr val="FF3300"/>
                          </a:solidFill>
                          <a:latin typeface="Times New Roman" panose="02020603050405020304" pitchFamily="18" charset="0"/>
                          <a:ea typeface="宋体" panose="02010600030101010101" pitchFamily="2" charset="-122"/>
                        </a:defRPr>
                      </a:lvl1pPr>
                      <a:lvl2pPr marL="457200" algn="l" rtl="0" eaLnBrk="1" latinLnBrk="0" hangingPunct="1">
                        <a:spcBef>
                          <a:spcPct val="20000"/>
                        </a:spcBef>
                        <a:buClr>
                          <a:schemeClr val="accent2"/>
                        </a:buClr>
                        <a:buFont typeface="Wingdings" panose="05000000000000000000" pitchFamily="2" charset="2"/>
                        <a:defRPr kumimoji="1" sz="2400" b="1" kern="1200">
                          <a:solidFill>
                            <a:schemeClr val="tx1"/>
                          </a:solidFill>
                          <a:latin typeface="Times New Roman" panose="02020603050405020304" pitchFamily="18" charset="0"/>
                          <a:ea typeface="宋体" panose="02010600030101010101" pitchFamily="2" charset="-122"/>
                        </a:defRPr>
                      </a:lvl2pPr>
                      <a:lvl3pPr marL="914400" algn="l" rtl="0" eaLnBrk="1" latinLnBrk="0" hangingPunct="1">
                        <a:spcBef>
                          <a:spcPct val="20000"/>
                        </a:spcBef>
                        <a:defRPr kumimoji="1" sz="2000" b="1" kern="1200">
                          <a:solidFill>
                            <a:schemeClr val="tx1"/>
                          </a:solidFill>
                          <a:latin typeface="Times New Roman" panose="02020603050405020304" pitchFamily="18" charset="0"/>
                          <a:ea typeface="楷体_GB2312" pitchFamily="49" charset="-122"/>
                        </a:defRPr>
                      </a:lvl3pPr>
                      <a:lvl4pPr marL="1371600" algn="l" rtl="0" eaLnBrk="1" latinLnBrk="0" hangingPunct="1">
                        <a:spcBef>
                          <a:spcPct val="20000"/>
                        </a:spcBef>
                        <a:buSzPct val="60000"/>
                        <a:defRPr kumimoji="1" b="1" kern="1200">
                          <a:solidFill>
                            <a:schemeClr val="tx1"/>
                          </a:solidFill>
                          <a:latin typeface="Times New Roman" panose="02020603050405020304" pitchFamily="18" charset="0"/>
                          <a:ea typeface="宋体" panose="02010600030101010101" pitchFamily="2" charset="-122"/>
                        </a:defRPr>
                      </a:lvl4pPr>
                      <a:lvl5pPr marL="1828800" algn="l" rtl="0" eaLnBrk="1" latinLnBrk="0" hangingPunct="1">
                        <a:spcBef>
                          <a:spcPct val="20000"/>
                        </a:spcBef>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5pPr>
                      <a:lvl6pPr marL="22860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6pPr>
                      <a:lvl7pPr marL="27432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7pPr>
                      <a:lvl8pPr marL="32004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8pPr>
                      <a:lvl9pPr marL="36576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9pPr>
                    </a:lstStyle>
                    <a:p>
                      <a:pPr marL="0" marR="0" lvl="0" indent="0" algn="ctr"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zh-CN" altLang="en-US" sz="20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借方</a:t>
                      </a:r>
                    </a:p>
                    <a:p>
                      <a:pPr marL="0" marR="0" lvl="0" indent="0" algn="ctr"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en-US" altLang="zh-CN" sz="20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md</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33CC"/>
                    </a:solidFill>
                  </a:tcPr>
                </a:tc>
                <a:tc>
                  <a:txBody>
                    <a:bodyPr/>
                    <a:lstStyle>
                      <a:lvl1pPr marL="0" algn="l" rtl="0" eaLnBrk="1" latinLnBrk="0" hangingPunct="1">
                        <a:spcBef>
                          <a:spcPct val="20000"/>
                        </a:spcBef>
                        <a:buClr>
                          <a:srgbClr val="FF3300"/>
                        </a:buClr>
                        <a:buFont typeface="Wingdings" panose="05000000000000000000" pitchFamily="2" charset="2"/>
                        <a:defRPr kumimoji="1" sz="2800" b="1" kern="1200">
                          <a:solidFill>
                            <a:srgbClr val="FF3300"/>
                          </a:solidFill>
                          <a:latin typeface="Times New Roman" panose="02020603050405020304" pitchFamily="18" charset="0"/>
                          <a:ea typeface="宋体" panose="02010600030101010101" pitchFamily="2" charset="-122"/>
                        </a:defRPr>
                      </a:lvl1pPr>
                      <a:lvl2pPr marL="457200" algn="l" rtl="0" eaLnBrk="1" latinLnBrk="0" hangingPunct="1">
                        <a:spcBef>
                          <a:spcPct val="20000"/>
                        </a:spcBef>
                        <a:buClr>
                          <a:schemeClr val="accent2"/>
                        </a:buClr>
                        <a:buFont typeface="Wingdings" panose="05000000000000000000" pitchFamily="2" charset="2"/>
                        <a:defRPr kumimoji="1" sz="2400" b="1" kern="1200">
                          <a:solidFill>
                            <a:schemeClr val="tx1"/>
                          </a:solidFill>
                          <a:latin typeface="Times New Roman" panose="02020603050405020304" pitchFamily="18" charset="0"/>
                          <a:ea typeface="宋体" panose="02010600030101010101" pitchFamily="2" charset="-122"/>
                        </a:defRPr>
                      </a:lvl2pPr>
                      <a:lvl3pPr marL="914400" algn="l" rtl="0" eaLnBrk="1" latinLnBrk="0" hangingPunct="1">
                        <a:spcBef>
                          <a:spcPct val="20000"/>
                        </a:spcBef>
                        <a:defRPr kumimoji="1" sz="2000" b="1" kern="1200">
                          <a:solidFill>
                            <a:schemeClr val="tx1"/>
                          </a:solidFill>
                          <a:latin typeface="Times New Roman" panose="02020603050405020304" pitchFamily="18" charset="0"/>
                          <a:ea typeface="楷体_GB2312" pitchFamily="49" charset="-122"/>
                        </a:defRPr>
                      </a:lvl3pPr>
                      <a:lvl4pPr marL="1371600" algn="l" rtl="0" eaLnBrk="1" latinLnBrk="0" hangingPunct="1">
                        <a:spcBef>
                          <a:spcPct val="20000"/>
                        </a:spcBef>
                        <a:buSzPct val="60000"/>
                        <a:defRPr kumimoji="1" b="1" kern="1200">
                          <a:solidFill>
                            <a:schemeClr val="tx1"/>
                          </a:solidFill>
                          <a:latin typeface="Times New Roman" panose="02020603050405020304" pitchFamily="18" charset="0"/>
                          <a:ea typeface="宋体" panose="02010600030101010101" pitchFamily="2" charset="-122"/>
                        </a:defRPr>
                      </a:lvl4pPr>
                      <a:lvl5pPr marL="1828800" algn="l" rtl="0" eaLnBrk="1" latinLnBrk="0" hangingPunct="1">
                        <a:spcBef>
                          <a:spcPct val="20000"/>
                        </a:spcBef>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5pPr>
                      <a:lvl6pPr marL="22860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6pPr>
                      <a:lvl7pPr marL="27432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7pPr>
                      <a:lvl8pPr marL="32004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8pPr>
                      <a:lvl9pPr marL="36576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9pPr>
                    </a:lstStyle>
                    <a:p>
                      <a:pPr marL="0" marR="0" lvl="0" indent="0" algn="ctr"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zh-CN" altLang="en-US" sz="20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贷方</a:t>
                      </a:r>
                    </a:p>
                    <a:p>
                      <a:pPr marL="0" marR="0" lvl="0" indent="0" algn="ctr"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en-US" altLang="zh-CN" sz="20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mc</a:t>
                      </a: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33CC"/>
                    </a:solidFill>
                  </a:tcPr>
                </a:tc>
                <a:extLst>
                  <a:ext uri="{0D108BD9-81ED-4DB2-BD59-A6C34878D82A}">
                    <a16:rowId xmlns:a16="http://schemas.microsoft.com/office/drawing/2014/main" val="10000"/>
                  </a:ext>
                </a:extLst>
              </a:tr>
              <a:tr h="612843">
                <a:tc>
                  <a:txBody>
                    <a:bodyPr/>
                    <a:lstStyle>
                      <a:lvl1pPr marL="0" algn="l" rtl="0" eaLnBrk="1" latinLnBrk="0" hangingPunct="1">
                        <a:spcBef>
                          <a:spcPct val="20000"/>
                        </a:spcBef>
                        <a:buClr>
                          <a:srgbClr val="FF3300"/>
                        </a:buClr>
                        <a:buFont typeface="Wingdings" panose="05000000000000000000" pitchFamily="2" charset="2"/>
                        <a:defRPr kumimoji="1" sz="2800" b="1" kern="1200">
                          <a:solidFill>
                            <a:srgbClr val="FF3300"/>
                          </a:solidFill>
                          <a:latin typeface="Times New Roman" panose="02020603050405020304" pitchFamily="18" charset="0"/>
                          <a:ea typeface="宋体" panose="02010600030101010101" pitchFamily="2" charset="-122"/>
                        </a:defRPr>
                      </a:lvl1pPr>
                      <a:lvl2pPr marL="457200" algn="l" rtl="0" eaLnBrk="1" latinLnBrk="0" hangingPunct="1">
                        <a:spcBef>
                          <a:spcPct val="20000"/>
                        </a:spcBef>
                        <a:buClr>
                          <a:schemeClr val="accent2"/>
                        </a:buClr>
                        <a:buFont typeface="Wingdings" panose="05000000000000000000" pitchFamily="2" charset="2"/>
                        <a:defRPr kumimoji="1" sz="2400" b="1" kern="1200">
                          <a:solidFill>
                            <a:schemeClr val="tx1"/>
                          </a:solidFill>
                          <a:latin typeface="Times New Roman" panose="02020603050405020304" pitchFamily="18" charset="0"/>
                          <a:ea typeface="宋体" panose="02010600030101010101" pitchFamily="2" charset="-122"/>
                        </a:defRPr>
                      </a:lvl2pPr>
                      <a:lvl3pPr marL="914400" algn="l" rtl="0" eaLnBrk="1" latinLnBrk="0" hangingPunct="1">
                        <a:spcBef>
                          <a:spcPct val="20000"/>
                        </a:spcBef>
                        <a:defRPr kumimoji="1" sz="2000" b="1" kern="1200">
                          <a:solidFill>
                            <a:schemeClr val="tx1"/>
                          </a:solidFill>
                          <a:latin typeface="Times New Roman" panose="02020603050405020304" pitchFamily="18" charset="0"/>
                          <a:ea typeface="楷体_GB2312" pitchFamily="49" charset="-122"/>
                        </a:defRPr>
                      </a:lvl3pPr>
                      <a:lvl4pPr marL="1371600" algn="l" rtl="0" eaLnBrk="1" latinLnBrk="0" hangingPunct="1">
                        <a:spcBef>
                          <a:spcPct val="20000"/>
                        </a:spcBef>
                        <a:buSzPct val="60000"/>
                        <a:defRPr kumimoji="1" b="1" kern="1200">
                          <a:solidFill>
                            <a:schemeClr val="tx1"/>
                          </a:solidFill>
                          <a:latin typeface="Times New Roman" panose="02020603050405020304" pitchFamily="18" charset="0"/>
                          <a:ea typeface="宋体" panose="02010600030101010101" pitchFamily="2" charset="-122"/>
                        </a:defRPr>
                      </a:lvl4pPr>
                      <a:lvl5pPr marL="1828800" algn="l" rtl="0" eaLnBrk="1" latinLnBrk="0" hangingPunct="1">
                        <a:spcBef>
                          <a:spcPct val="20000"/>
                        </a:spcBef>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5pPr>
                      <a:lvl6pPr marL="22860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6pPr>
                      <a:lvl7pPr marL="27432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7pPr>
                      <a:lvl8pPr marL="32004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8pPr>
                      <a:lvl9pPr marL="36576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9pPr>
                    </a:lstStyle>
                    <a:p>
                      <a:pPr marL="0" marR="0" lvl="0" indent="0" algn="l"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en-US"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3</a:t>
                      </a:r>
                      <a:endParaRPr kumimoji="1" lang="zh-CN"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endParaRPr>
                    </a:p>
                  </a:txBody>
                  <a:tcPr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spcBef>
                          <a:spcPct val="20000"/>
                        </a:spcBef>
                        <a:buClr>
                          <a:srgbClr val="FF3300"/>
                        </a:buClr>
                        <a:buFont typeface="Wingdings" panose="05000000000000000000" pitchFamily="2" charset="2"/>
                        <a:defRPr kumimoji="1" sz="2800" b="1" kern="1200">
                          <a:solidFill>
                            <a:srgbClr val="FF3300"/>
                          </a:solidFill>
                          <a:latin typeface="Times New Roman" panose="02020603050405020304" pitchFamily="18" charset="0"/>
                          <a:ea typeface="宋体" panose="02010600030101010101" pitchFamily="2" charset="-122"/>
                        </a:defRPr>
                      </a:lvl1pPr>
                      <a:lvl2pPr marL="457200" algn="l" rtl="0" eaLnBrk="1" latinLnBrk="0" hangingPunct="1">
                        <a:spcBef>
                          <a:spcPct val="20000"/>
                        </a:spcBef>
                        <a:buClr>
                          <a:schemeClr val="accent2"/>
                        </a:buClr>
                        <a:buFont typeface="Wingdings" panose="05000000000000000000" pitchFamily="2" charset="2"/>
                        <a:defRPr kumimoji="1" sz="2400" b="1" kern="1200">
                          <a:solidFill>
                            <a:schemeClr val="tx1"/>
                          </a:solidFill>
                          <a:latin typeface="Times New Roman" panose="02020603050405020304" pitchFamily="18" charset="0"/>
                          <a:ea typeface="宋体" panose="02010600030101010101" pitchFamily="2" charset="-122"/>
                        </a:defRPr>
                      </a:lvl2pPr>
                      <a:lvl3pPr marL="914400" algn="l" rtl="0" eaLnBrk="1" latinLnBrk="0" hangingPunct="1">
                        <a:spcBef>
                          <a:spcPct val="20000"/>
                        </a:spcBef>
                        <a:defRPr kumimoji="1" sz="2000" b="1" kern="1200">
                          <a:solidFill>
                            <a:schemeClr val="tx1"/>
                          </a:solidFill>
                          <a:latin typeface="Times New Roman" panose="02020603050405020304" pitchFamily="18" charset="0"/>
                          <a:ea typeface="楷体_GB2312" pitchFamily="49" charset="-122"/>
                        </a:defRPr>
                      </a:lvl3pPr>
                      <a:lvl4pPr marL="1371600" algn="l" rtl="0" eaLnBrk="1" latinLnBrk="0" hangingPunct="1">
                        <a:spcBef>
                          <a:spcPct val="20000"/>
                        </a:spcBef>
                        <a:buSzPct val="60000"/>
                        <a:defRPr kumimoji="1" b="1" kern="1200">
                          <a:solidFill>
                            <a:schemeClr val="tx1"/>
                          </a:solidFill>
                          <a:latin typeface="Times New Roman" panose="02020603050405020304" pitchFamily="18" charset="0"/>
                          <a:ea typeface="宋体" panose="02010600030101010101" pitchFamily="2" charset="-122"/>
                        </a:defRPr>
                      </a:lvl4pPr>
                      <a:lvl5pPr marL="1828800" algn="l" rtl="0" eaLnBrk="1" latinLnBrk="0" hangingPunct="1">
                        <a:spcBef>
                          <a:spcPct val="20000"/>
                        </a:spcBef>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5pPr>
                      <a:lvl6pPr marL="22860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6pPr>
                      <a:lvl7pPr marL="27432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7pPr>
                      <a:lvl8pPr marL="32004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8pPr>
                      <a:lvl9pPr marL="36576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9pPr>
                    </a:lstStyle>
                    <a:p>
                      <a:pPr marL="0" marR="0" lvl="0" indent="0" algn="l"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zh-CN" altLang="en-US"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记</a:t>
                      </a:r>
                      <a:endParaRPr kumimoji="1" lang="zh-CN"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spcBef>
                          <a:spcPct val="20000"/>
                        </a:spcBef>
                        <a:buClr>
                          <a:srgbClr val="FF3300"/>
                        </a:buClr>
                        <a:buFont typeface="Wingdings" panose="05000000000000000000" pitchFamily="2" charset="2"/>
                        <a:defRPr kumimoji="1" sz="2800" b="1" kern="1200">
                          <a:solidFill>
                            <a:srgbClr val="FF3300"/>
                          </a:solidFill>
                          <a:latin typeface="Times New Roman" panose="02020603050405020304" pitchFamily="18" charset="0"/>
                          <a:ea typeface="宋体" panose="02010600030101010101" pitchFamily="2" charset="-122"/>
                        </a:defRPr>
                      </a:lvl1pPr>
                      <a:lvl2pPr marL="457200" algn="l" rtl="0" eaLnBrk="1" latinLnBrk="0" hangingPunct="1">
                        <a:spcBef>
                          <a:spcPct val="20000"/>
                        </a:spcBef>
                        <a:buClr>
                          <a:schemeClr val="accent2"/>
                        </a:buClr>
                        <a:buFont typeface="Wingdings" panose="05000000000000000000" pitchFamily="2" charset="2"/>
                        <a:defRPr kumimoji="1" sz="2400" b="1" kern="1200">
                          <a:solidFill>
                            <a:schemeClr val="tx1"/>
                          </a:solidFill>
                          <a:latin typeface="Times New Roman" panose="02020603050405020304" pitchFamily="18" charset="0"/>
                          <a:ea typeface="宋体" panose="02010600030101010101" pitchFamily="2" charset="-122"/>
                        </a:defRPr>
                      </a:lvl2pPr>
                      <a:lvl3pPr marL="914400" algn="l" rtl="0" eaLnBrk="1" latinLnBrk="0" hangingPunct="1">
                        <a:spcBef>
                          <a:spcPct val="20000"/>
                        </a:spcBef>
                        <a:defRPr kumimoji="1" sz="2000" b="1" kern="1200">
                          <a:solidFill>
                            <a:schemeClr val="tx1"/>
                          </a:solidFill>
                          <a:latin typeface="Times New Roman" panose="02020603050405020304" pitchFamily="18" charset="0"/>
                          <a:ea typeface="楷体_GB2312" pitchFamily="49" charset="-122"/>
                        </a:defRPr>
                      </a:lvl3pPr>
                      <a:lvl4pPr marL="1371600" algn="l" rtl="0" eaLnBrk="1" latinLnBrk="0" hangingPunct="1">
                        <a:spcBef>
                          <a:spcPct val="20000"/>
                        </a:spcBef>
                        <a:buSzPct val="60000"/>
                        <a:defRPr kumimoji="1" b="1" kern="1200">
                          <a:solidFill>
                            <a:schemeClr val="tx1"/>
                          </a:solidFill>
                          <a:latin typeface="Times New Roman" panose="02020603050405020304" pitchFamily="18" charset="0"/>
                          <a:ea typeface="宋体" panose="02010600030101010101" pitchFamily="2" charset="-122"/>
                        </a:defRPr>
                      </a:lvl4pPr>
                      <a:lvl5pPr marL="1828800" algn="l" rtl="0" eaLnBrk="1" latinLnBrk="0" hangingPunct="1">
                        <a:spcBef>
                          <a:spcPct val="20000"/>
                        </a:spcBef>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5pPr>
                      <a:lvl6pPr marL="22860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6pPr>
                      <a:lvl7pPr marL="27432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7pPr>
                      <a:lvl8pPr marL="32004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8pPr>
                      <a:lvl9pPr marL="36576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9pPr>
                    </a:lstStyle>
                    <a:p>
                      <a:pPr marL="0" marR="0" lvl="0" indent="0" algn="l"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en-US"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8</a:t>
                      </a:r>
                      <a:endParaRPr kumimoji="1" lang="zh-CN"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spcBef>
                          <a:spcPct val="20000"/>
                        </a:spcBef>
                        <a:buClr>
                          <a:srgbClr val="FF3300"/>
                        </a:buClr>
                        <a:buFont typeface="Wingdings" panose="05000000000000000000" pitchFamily="2" charset="2"/>
                        <a:defRPr kumimoji="1" sz="2800" b="1" kern="1200">
                          <a:solidFill>
                            <a:srgbClr val="FF3300"/>
                          </a:solidFill>
                          <a:latin typeface="Times New Roman" panose="02020603050405020304" pitchFamily="18" charset="0"/>
                          <a:ea typeface="宋体" panose="02010600030101010101" pitchFamily="2" charset="-122"/>
                        </a:defRPr>
                      </a:lvl1pPr>
                      <a:lvl2pPr marL="457200" algn="l" rtl="0" eaLnBrk="1" latinLnBrk="0" hangingPunct="1">
                        <a:spcBef>
                          <a:spcPct val="20000"/>
                        </a:spcBef>
                        <a:buClr>
                          <a:schemeClr val="accent2"/>
                        </a:buClr>
                        <a:buFont typeface="Wingdings" panose="05000000000000000000" pitchFamily="2" charset="2"/>
                        <a:defRPr kumimoji="1" sz="2400" b="1" kern="1200">
                          <a:solidFill>
                            <a:schemeClr val="tx1"/>
                          </a:solidFill>
                          <a:latin typeface="Times New Roman" panose="02020603050405020304" pitchFamily="18" charset="0"/>
                          <a:ea typeface="宋体" panose="02010600030101010101" pitchFamily="2" charset="-122"/>
                        </a:defRPr>
                      </a:lvl2pPr>
                      <a:lvl3pPr marL="914400" algn="l" rtl="0" eaLnBrk="1" latinLnBrk="0" hangingPunct="1">
                        <a:spcBef>
                          <a:spcPct val="20000"/>
                        </a:spcBef>
                        <a:defRPr kumimoji="1" sz="2000" b="1" kern="1200">
                          <a:solidFill>
                            <a:schemeClr val="tx1"/>
                          </a:solidFill>
                          <a:latin typeface="Times New Roman" panose="02020603050405020304" pitchFamily="18" charset="0"/>
                          <a:ea typeface="楷体_GB2312" pitchFamily="49" charset="-122"/>
                        </a:defRPr>
                      </a:lvl3pPr>
                      <a:lvl4pPr marL="1371600" algn="l" rtl="0" eaLnBrk="1" latinLnBrk="0" hangingPunct="1">
                        <a:spcBef>
                          <a:spcPct val="20000"/>
                        </a:spcBef>
                        <a:buSzPct val="60000"/>
                        <a:defRPr kumimoji="1" b="1" kern="1200">
                          <a:solidFill>
                            <a:schemeClr val="tx1"/>
                          </a:solidFill>
                          <a:latin typeface="Times New Roman" panose="02020603050405020304" pitchFamily="18" charset="0"/>
                          <a:ea typeface="宋体" panose="02010600030101010101" pitchFamily="2" charset="-122"/>
                        </a:defRPr>
                      </a:lvl4pPr>
                      <a:lvl5pPr marL="1828800" algn="l" rtl="0" eaLnBrk="1" latinLnBrk="0" hangingPunct="1">
                        <a:spcBef>
                          <a:spcPct val="20000"/>
                        </a:spcBef>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5pPr>
                      <a:lvl6pPr marL="22860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6pPr>
                      <a:lvl7pPr marL="27432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7pPr>
                      <a:lvl8pPr marL="32004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8pPr>
                      <a:lvl9pPr marL="36576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9pPr>
                    </a:lstStyle>
                    <a:p>
                      <a:pPr marL="0" marR="0" lvl="0" indent="0" algn="l"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en-US"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1</a:t>
                      </a:r>
                      <a:endParaRPr kumimoji="1" lang="zh-CN"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spcBef>
                          <a:spcPct val="20000"/>
                        </a:spcBef>
                        <a:buClr>
                          <a:srgbClr val="FF3300"/>
                        </a:buClr>
                        <a:buFont typeface="Wingdings" panose="05000000000000000000" pitchFamily="2" charset="2"/>
                        <a:defRPr kumimoji="1" sz="2800" b="1" kern="1200">
                          <a:solidFill>
                            <a:srgbClr val="FF3300"/>
                          </a:solidFill>
                          <a:latin typeface="Times New Roman" panose="02020603050405020304" pitchFamily="18" charset="0"/>
                          <a:ea typeface="宋体" panose="02010600030101010101" pitchFamily="2" charset="-122"/>
                        </a:defRPr>
                      </a:lvl1pPr>
                      <a:lvl2pPr marL="457200" algn="l" rtl="0" eaLnBrk="1" latinLnBrk="0" hangingPunct="1">
                        <a:spcBef>
                          <a:spcPct val="20000"/>
                        </a:spcBef>
                        <a:buClr>
                          <a:schemeClr val="accent2"/>
                        </a:buClr>
                        <a:buFont typeface="Wingdings" panose="05000000000000000000" pitchFamily="2" charset="2"/>
                        <a:defRPr kumimoji="1" sz="2400" b="1" kern="1200">
                          <a:solidFill>
                            <a:schemeClr val="tx1"/>
                          </a:solidFill>
                          <a:latin typeface="Times New Roman" panose="02020603050405020304" pitchFamily="18" charset="0"/>
                          <a:ea typeface="宋体" panose="02010600030101010101" pitchFamily="2" charset="-122"/>
                        </a:defRPr>
                      </a:lvl2pPr>
                      <a:lvl3pPr marL="914400" algn="l" rtl="0" eaLnBrk="1" latinLnBrk="0" hangingPunct="1">
                        <a:spcBef>
                          <a:spcPct val="20000"/>
                        </a:spcBef>
                        <a:defRPr kumimoji="1" sz="2000" b="1" kern="1200">
                          <a:solidFill>
                            <a:schemeClr val="tx1"/>
                          </a:solidFill>
                          <a:latin typeface="Times New Roman" panose="02020603050405020304" pitchFamily="18" charset="0"/>
                          <a:ea typeface="楷体_GB2312" pitchFamily="49" charset="-122"/>
                        </a:defRPr>
                      </a:lvl3pPr>
                      <a:lvl4pPr marL="1371600" algn="l" rtl="0" eaLnBrk="1" latinLnBrk="0" hangingPunct="1">
                        <a:spcBef>
                          <a:spcPct val="20000"/>
                        </a:spcBef>
                        <a:buSzPct val="60000"/>
                        <a:defRPr kumimoji="1" b="1" kern="1200">
                          <a:solidFill>
                            <a:schemeClr val="tx1"/>
                          </a:solidFill>
                          <a:latin typeface="Times New Roman" panose="02020603050405020304" pitchFamily="18" charset="0"/>
                          <a:ea typeface="宋体" panose="02010600030101010101" pitchFamily="2" charset="-122"/>
                        </a:defRPr>
                      </a:lvl4pPr>
                      <a:lvl5pPr marL="1828800" algn="l" rtl="0" eaLnBrk="1" latinLnBrk="0" hangingPunct="1">
                        <a:spcBef>
                          <a:spcPct val="20000"/>
                        </a:spcBef>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5pPr>
                      <a:lvl6pPr marL="22860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6pPr>
                      <a:lvl7pPr marL="27432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7pPr>
                      <a:lvl8pPr marL="32004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8pPr>
                      <a:lvl9pPr marL="36576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9pPr>
                    </a:lstStyle>
                    <a:p>
                      <a:pPr marL="0" marR="0" lvl="0" indent="0" algn="l"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en-US"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113</a:t>
                      </a:r>
                      <a:endParaRPr kumimoji="1" lang="zh-CN"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spcBef>
                          <a:spcPct val="20000"/>
                        </a:spcBef>
                        <a:buClr>
                          <a:srgbClr val="FF3300"/>
                        </a:buClr>
                        <a:buFont typeface="Wingdings" panose="05000000000000000000" pitchFamily="2" charset="2"/>
                        <a:defRPr kumimoji="1" sz="2800" b="1" kern="1200">
                          <a:solidFill>
                            <a:srgbClr val="FF3300"/>
                          </a:solidFill>
                          <a:latin typeface="Times New Roman" panose="02020603050405020304" pitchFamily="18" charset="0"/>
                          <a:ea typeface="宋体" panose="02010600030101010101" pitchFamily="2" charset="-122"/>
                        </a:defRPr>
                      </a:lvl1pPr>
                      <a:lvl2pPr marL="457200" algn="l" rtl="0" eaLnBrk="1" latinLnBrk="0" hangingPunct="1">
                        <a:spcBef>
                          <a:spcPct val="20000"/>
                        </a:spcBef>
                        <a:buClr>
                          <a:schemeClr val="accent2"/>
                        </a:buClr>
                        <a:buFont typeface="Wingdings" panose="05000000000000000000" pitchFamily="2" charset="2"/>
                        <a:defRPr kumimoji="1" sz="2400" b="1" kern="1200">
                          <a:solidFill>
                            <a:schemeClr val="tx1"/>
                          </a:solidFill>
                          <a:latin typeface="Times New Roman" panose="02020603050405020304" pitchFamily="18" charset="0"/>
                          <a:ea typeface="宋体" panose="02010600030101010101" pitchFamily="2" charset="-122"/>
                        </a:defRPr>
                      </a:lvl2pPr>
                      <a:lvl3pPr marL="914400" algn="l" rtl="0" eaLnBrk="1" latinLnBrk="0" hangingPunct="1">
                        <a:spcBef>
                          <a:spcPct val="20000"/>
                        </a:spcBef>
                        <a:defRPr kumimoji="1" sz="2000" b="1" kern="1200">
                          <a:solidFill>
                            <a:schemeClr val="tx1"/>
                          </a:solidFill>
                          <a:latin typeface="Times New Roman" panose="02020603050405020304" pitchFamily="18" charset="0"/>
                          <a:ea typeface="楷体_GB2312" pitchFamily="49" charset="-122"/>
                        </a:defRPr>
                      </a:lvl3pPr>
                      <a:lvl4pPr marL="1371600" algn="l" rtl="0" eaLnBrk="1" latinLnBrk="0" hangingPunct="1">
                        <a:spcBef>
                          <a:spcPct val="20000"/>
                        </a:spcBef>
                        <a:buSzPct val="60000"/>
                        <a:defRPr kumimoji="1" b="1" kern="1200">
                          <a:solidFill>
                            <a:schemeClr val="tx1"/>
                          </a:solidFill>
                          <a:latin typeface="Times New Roman" panose="02020603050405020304" pitchFamily="18" charset="0"/>
                          <a:ea typeface="宋体" panose="02010600030101010101" pitchFamily="2" charset="-122"/>
                        </a:defRPr>
                      </a:lvl4pPr>
                      <a:lvl5pPr marL="1828800" algn="l" rtl="0" eaLnBrk="1" latinLnBrk="0" hangingPunct="1">
                        <a:spcBef>
                          <a:spcPct val="20000"/>
                        </a:spcBef>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5pPr>
                      <a:lvl6pPr marL="22860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6pPr>
                      <a:lvl7pPr marL="27432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7pPr>
                      <a:lvl8pPr marL="32004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8pPr>
                      <a:lvl9pPr marL="36576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9pPr>
                    </a:lstStyle>
                    <a:p>
                      <a:pPr marL="0" marR="0" lvl="0" indent="0" algn="l"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lang="zh-CN" altLang="en-US" sz="1800" b="0" dirty="0">
                          <a:solidFill>
                            <a:schemeClr val="tx1"/>
                          </a:solidFill>
                          <a:latin typeface="等线" panose="02010600030101010101" pitchFamily="2" charset="-122"/>
                          <a:ea typeface="等线" panose="02010600030101010101" pitchFamily="2" charset="-122"/>
                        </a:rPr>
                        <a:t>售</a:t>
                      </a:r>
                      <a:r>
                        <a:rPr lang="en-US" altLang="zh-CN" sz="1800" b="0" dirty="0">
                          <a:solidFill>
                            <a:schemeClr val="tx1"/>
                          </a:solidFill>
                          <a:latin typeface="等线" panose="02010600030101010101" pitchFamily="2" charset="-122"/>
                          <a:ea typeface="等线" panose="02010600030101010101" pitchFamily="2" charset="-122"/>
                        </a:rPr>
                        <a:t>A</a:t>
                      </a:r>
                      <a:r>
                        <a:rPr lang="zh-CN" altLang="en-US" sz="1800" b="0" dirty="0">
                          <a:solidFill>
                            <a:schemeClr val="tx1"/>
                          </a:solidFill>
                          <a:latin typeface="等线" panose="02010600030101010101" pitchFamily="2" charset="-122"/>
                          <a:ea typeface="等线" panose="02010600030101010101" pitchFamily="2" charset="-122"/>
                        </a:rPr>
                        <a:t>软件，款未收</a:t>
                      </a:r>
                      <a:endParaRPr kumimoji="1" lang="zh-CN" altLang="zh-CN" sz="1800" b="0" i="0" u="none" strike="noStrike" cap="none" normalizeH="0" baseline="0" dirty="0">
                        <a:ln>
                          <a:noFill/>
                        </a:ln>
                        <a:solidFill>
                          <a:schemeClr val="accent2"/>
                        </a:solidFill>
                        <a:effectLst/>
                        <a:latin typeface="等线" panose="02010600030101010101" pitchFamily="2" charset="-122"/>
                        <a:ea typeface="等线" panose="02010600030101010101" pitchFamily="2"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spcBef>
                          <a:spcPct val="20000"/>
                        </a:spcBef>
                        <a:buClr>
                          <a:srgbClr val="FF3300"/>
                        </a:buClr>
                        <a:buFont typeface="Wingdings" panose="05000000000000000000" pitchFamily="2" charset="2"/>
                        <a:defRPr kumimoji="1" sz="2800" b="1" kern="1200">
                          <a:solidFill>
                            <a:srgbClr val="FF3300"/>
                          </a:solidFill>
                          <a:latin typeface="Times New Roman" panose="02020603050405020304" pitchFamily="18" charset="0"/>
                          <a:ea typeface="宋体" panose="02010600030101010101" pitchFamily="2" charset="-122"/>
                        </a:defRPr>
                      </a:lvl1pPr>
                      <a:lvl2pPr marL="457200" algn="l" rtl="0" eaLnBrk="1" latinLnBrk="0" hangingPunct="1">
                        <a:spcBef>
                          <a:spcPct val="20000"/>
                        </a:spcBef>
                        <a:buClr>
                          <a:schemeClr val="accent2"/>
                        </a:buClr>
                        <a:buFont typeface="Wingdings" panose="05000000000000000000" pitchFamily="2" charset="2"/>
                        <a:defRPr kumimoji="1" sz="2400" b="1" kern="1200">
                          <a:solidFill>
                            <a:schemeClr val="tx1"/>
                          </a:solidFill>
                          <a:latin typeface="Times New Roman" panose="02020603050405020304" pitchFamily="18" charset="0"/>
                          <a:ea typeface="宋体" panose="02010600030101010101" pitchFamily="2" charset="-122"/>
                        </a:defRPr>
                      </a:lvl2pPr>
                      <a:lvl3pPr marL="914400" algn="l" rtl="0" eaLnBrk="1" latinLnBrk="0" hangingPunct="1">
                        <a:spcBef>
                          <a:spcPct val="20000"/>
                        </a:spcBef>
                        <a:defRPr kumimoji="1" sz="2000" b="1" kern="1200">
                          <a:solidFill>
                            <a:schemeClr val="tx1"/>
                          </a:solidFill>
                          <a:latin typeface="Times New Roman" panose="02020603050405020304" pitchFamily="18" charset="0"/>
                          <a:ea typeface="楷体_GB2312" pitchFamily="49" charset="-122"/>
                        </a:defRPr>
                      </a:lvl3pPr>
                      <a:lvl4pPr marL="1371600" algn="l" rtl="0" eaLnBrk="1" latinLnBrk="0" hangingPunct="1">
                        <a:spcBef>
                          <a:spcPct val="20000"/>
                        </a:spcBef>
                        <a:buSzPct val="60000"/>
                        <a:defRPr kumimoji="1" b="1" kern="1200">
                          <a:solidFill>
                            <a:schemeClr val="tx1"/>
                          </a:solidFill>
                          <a:latin typeface="Times New Roman" panose="02020603050405020304" pitchFamily="18" charset="0"/>
                          <a:ea typeface="宋体" panose="02010600030101010101" pitchFamily="2" charset="-122"/>
                        </a:defRPr>
                      </a:lvl4pPr>
                      <a:lvl5pPr marL="1828800" algn="l" rtl="0" eaLnBrk="1" latinLnBrk="0" hangingPunct="1">
                        <a:spcBef>
                          <a:spcPct val="20000"/>
                        </a:spcBef>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5pPr>
                      <a:lvl6pPr marL="22860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6pPr>
                      <a:lvl7pPr marL="27432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7pPr>
                      <a:lvl8pPr marL="32004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8pPr>
                      <a:lvl9pPr marL="36576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9pPr>
                    </a:lstStyle>
                    <a:p>
                      <a:pPr marL="0" marR="0" lvl="0" indent="0" algn="r"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en-US"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23400</a:t>
                      </a:r>
                      <a:endParaRPr kumimoji="1" lang="zh-CN"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spcBef>
                          <a:spcPct val="20000"/>
                        </a:spcBef>
                        <a:buClr>
                          <a:srgbClr val="FF3300"/>
                        </a:buClr>
                        <a:buFont typeface="Wingdings" panose="05000000000000000000" pitchFamily="2" charset="2"/>
                        <a:defRPr kumimoji="1" sz="2800" b="1" kern="1200">
                          <a:solidFill>
                            <a:srgbClr val="FF3300"/>
                          </a:solidFill>
                          <a:latin typeface="Times New Roman" panose="02020603050405020304" pitchFamily="18" charset="0"/>
                          <a:ea typeface="宋体" panose="02010600030101010101" pitchFamily="2" charset="-122"/>
                        </a:defRPr>
                      </a:lvl1pPr>
                      <a:lvl2pPr marL="457200" algn="l" rtl="0" eaLnBrk="1" latinLnBrk="0" hangingPunct="1">
                        <a:spcBef>
                          <a:spcPct val="20000"/>
                        </a:spcBef>
                        <a:buClr>
                          <a:schemeClr val="accent2"/>
                        </a:buClr>
                        <a:buFont typeface="Wingdings" panose="05000000000000000000" pitchFamily="2" charset="2"/>
                        <a:defRPr kumimoji="1" sz="2400" b="1" kern="1200">
                          <a:solidFill>
                            <a:schemeClr val="tx1"/>
                          </a:solidFill>
                          <a:latin typeface="Times New Roman" panose="02020603050405020304" pitchFamily="18" charset="0"/>
                          <a:ea typeface="宋体" panose="02010600030101010101" pitchFamily="2" charset="-122"/>
                        </a:defRPr>
                      </a:lvl2pPr>
                      <a:lvl3pPr marL="914400" algn="l" rtl="0" eaLnBrk="1" latinLnBrk="0" hangingPunct="1">
                        <a:spcBef>
                          <a:spcPct val="20000"/>
                        </a:spcBef>
                        <a:defRPr kumimoji="1" sz="2000" b="1" kern="1200">
                          <a:solidFill>
                            <a:schemeClr val="tx1"/>
                          </a:solidFill>
                          <a:latin typeface="Times New Roman" panose="02020603050405020304" pitchFamily="18" charset="0"/>
                          <a:ea typeface="楷体_GB2312" pitchFamily="49" charset="-122"/>
                        </a:defRPr>
                      </a:lvl3pPr>
                      <a:lvl4pPr marL="1371600" algn="l" rtl="0" eaLnBrk="1" latinLnBrk="0" hangingPunct="1">
                        <a:spcBef>
                          <a:spcPct val="20000"/>
                        </a:spcBef>
                        <a:buSzPct val="60000"/>
                        <a:defRPr kumimoji="1" b="1" kern="1200">
                          <a:solidFill>
                            <a:schemeClr val="tx1"/>
                          </a:solidFill>
                          <a:latin typeface="Times New Roman" panose="02020603050405020304" pitchFamily="18" charset="0"/>
                          <a:ea typeface="宋体" panose="02010600030101010101" pitchFamily="2" charset="-122"/>
                        </a:defRPr>
                      </a:lvl4pPr>
                      <a:lvl5pPr marL="1828800" algn="l" rtl="0" eaLnBrk="1" latinLnBrk="0" hangingPunct="1">
                        <a:spcBef>
                          <a:spcPct val="20000"/>
                        </a:spcBef>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5pPr>
                      <a:lvl6pPr marL="22860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6pPr>
                      <a:lvl7pPr marL="27432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7pPr>
                      <a:lvl8pPr marL="32004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8pPr>
                      <a:lvl9pPr marL="36576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9pPr>
                    </a:lstStyle>
                    <a:p>
                      <a:pPr marL="0" marR="0" lvl="0" indent="0" algn="r"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endParaRPr kumimoji="1" lang="zh-CN"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83440">
                <a:tc>
                  <a:txBody>
                    <a:bodyPr/>
                    <a:lstStyle>
                      <a:lvl1pPr marL="0" algn="l" rtl="0" eaLnBrk="1" latinLnBrk="0" hangingPunct="1">
                        <a:spcBef>
                          <a:spcPct val="20000"/>
                        </a:spcBef>
                        <a:buClr>
                          <a:srgbClr val="FF3300"/>
                        </a:buClr>
                        <a:buFont typeface="Wingdings" panose="05000000000000000000" pitchFamily="2" charset="2"/>
                        <a:defRPr kumimoji="1" sz="2800" b="1" kern="1200">
                          <a:solidFill>
                            <a:srgbClr val="FF3300"/>
                          </a:solidFill>
                          <a:latin typeface="Times New Roman" panose="02020603050405020304" pitchFamily="18" charset="0"/>
                          <a:ea typeface="宋体" panose="02010600030101010101" pitchFamily="2" charset="-122"/>
                        </a:defRPr>
                      </a:lvl1pPr>
                      <a:lvl2pPr marL="457200" algn="l" rtl="0" eaLnBrk="1" latinLnBrk="0" hangingPunct="1">
                        <a:spcBef>
                          <a:spcPct val="20000"/>
                        </a:spcBef>
                        <a:buClr>
                          <a:schemeClr val="accent2"/>
                        </a:buClr>
                        <a:buFont typeface="Wingdings" panose="05000000000000000000" pitchFamily="2" charset="2"/>
                        <a:defRPr kumimoji="1" sz="2400" b="1" kern="1200">
                          <a:solidFill>
                            <a:schemeClr val="tx1"/>
                          </a:solidFill>
                          <a:latin typeface="Times New Roman" panose="02020603050405020304" pitchFamily="18" charset="0"/>
                          <a:ea typeface="宋体" panose="02010600030101010101" pitchFamily="2" charset="-122"/>
                        </a:defRPr>
                      </a:lvl2pPr>
                      <a:lvl3pPr marL="914400" algn="l" rtl="0" eaLnBrk="1" latinLnBrk="0" hangingPunct="1">
                        <a:spcBef>
                          <a:spcPct val="20000"/>
                        </a:spcBef>
                        <a:defRPr kumimoji="1" sz="2000" b="1" kern="1200">
                          <a:solidFill>
                            <a:schemeClr val="tx1"/>
                          </a:solidFill>
                          <a:latin typeface="Times New Roman" panose="02020603050405020304" pitchFamily="18" charset="0"/>
                          <a:ea typeface="楷体_GB2312" pitchFamily="49" charset="-122"/>
                        </a:defRPr>
                      </a:lvl3pPr>
                      <a:lvl4pPr marL="1371600" algn="l" rtl="0" eaLnBrk="1" latinLnBrk="0" hangingPunct="1">
                        <a:spcBef>
                          <a:spcPct val="20000"/>
                        </a:spcBef>
                        <a:buSzPct val="60000"/>
                        <a:defRPr kumimoji="1" b="1" kern="1200">
                          <a:solidFill>
                            <a:schemeClr val="tx1"/>
                          </a:solidFill>
                          <a:latin typeface="Times New Roman" panose="02020603050405020304" pitchFamily="18" charset="0"/>
                          <a:ea typeface="宋体" panose="02010600030101010101" pitchFamily="2" charset="-122"/>
                        </a:defRPr>
                      </a:lvl4pPr>
                      <a:lvl5pPr marL="1828800" algn="l" rtl="0" eaLnBrk="1" latinLnBrk="0" hangingPunct="1">
                        <a:spcBef>
                          <a:spcPct val="20000"/>
                        </a:spcBef>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5pPr>
                      <a:lvl6pPr marL="22860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6pPr>
                      <a:lvl7pPr marL="27432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7pPr>
                      <a:lvl8pPr marL="32004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8pPr>
                      <a:lvl9pPr marL="36576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9pPr>
                    </a:lstStyle>
                    <a:p>
                      <a:pPr marL="0" marR="0" lvl="0" indent="0" algn="l"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en-US"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3</a:t>
                      </a:r>
                      <a:endParaRPr kumimoji="1" lang="zh-CN"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endParaRPr>
                    </a:p>
                  </a:txBody>
                  <a:tcPr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spcBef>
                          <a:spcPct val="20000"/>
                        </a:spcBef>
                        <a:buClr>
                          <a:srgbClr val="FF3300"/>
                        </a:buClr>
                        <a:buFont typeface="Wingdings" panose="05000000000000000000" pitchFamily="2" charset="2"/>
                        <a:defRPr kumimoji="1" sz="2800" b="1" kern="1200">
                          <a:solidFill>
                            <a:srgbClr val="FF3300"/>
                          </a:solidFill>
                          <a:latin typeface="Times New Roman" panose="02020603050405020304" pitchFamily="18" charset="0"/>
                          <a:ea typeface="宋体" panose="02010600030101010101" pitchFamily="2" charset="-122"/>
                        </a:defRPr>
                      </a:lvl1pPr>
                      <a:lvl2pPr marL="457200" algn="l" rtl="0" eaLnBrk="1" latinLnBrk="0" hangingPunct="1">
                        <a:spcBef>
                          <a:spcPct val="20000"/>
                        </a:spcBef>
                        <a:buClr>
                          <a:schemeClr val="accent2"/>
                        </a:buClr>
                        <a:buFont typeface="Wingdings" panose="05000000000000000000" pitchFamily="2" charset="2"/>
                        <a:defRPr kumimoji="1" sz="2400" b="1" kern="1200">
                          <a:solidFill>
                            <a:schemeClr val="tx1"/>
                          </a:solidFill>
                          <a:latin typeface="Times New Roman" panose="02020603050405020304" pitchFamily="18" charset="0"/>
                          <a:ea typeface="宋体" panose="02010600030101010101" pitchFamily="2" charset="-122"/>
                        </a:defRPr>
                      </a:lvl2pPr>
                      <a:lvl3pPr marL="914400" algn="l" rtl="0" eaLnBrk="1" latinLnBrk="0" hangingPunct="1">
                        <a:spcBef>
                          <a:spcPct val="20000"/>
                        </a:spcBef>
                        <a:defRPr kumimoji="1" sz="2000" b="1" kern="1200">
                          <a:solidFill>
                            <a:schemeClr val="tx1"/>
                          </a:solidFill>
                          <a:latin typeface="Times New Roman" panose="02020603050405020304" pitchFamily="18" charset="0"/>
                          <a:ea typeface="楷体_GB2312" pitchFamily="49" charset="-122"/>
                        </a:defRPr>
                      </a:lvl3pPr>
                      <a:lvl4pPr marL="1371600" algn="l" rtl="0" eaLnBrk="1" latinLnBrk="0" hangingPunct="1">
                        <a:spcBef>
                          <a:spcPct val="20000"/>
                        </a:spcBef>
                        <a:buSzPct val="60000"/>
                        <a:defRPr kumimoji="1" b="1" kern="1200">
                          <a:solidFill>
                            <a:schemeClr val="tx1"/>
                          </a:solidFill>
                          <a:latin typeface="Times New Roman" panose="02020603050405020304" pitchFamily="18" charset="0"/>
                          <a:ea typeface="宋体" panose="02010600030101010101" pitchFamily="2" charset="-122"/>
                        </a:defRPr>
                      </a:lvl4pPr>
                      <a:lvl5pPr marL="1828800" algn="l" rtl="0" eaLnBrk="1" latinLnBrk="0" hangingPunct="1">
                        <a:spcBef>
                          <a:spcPct val="20000"/>
                        </a:spcBef>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5pPr>
                      <a:lvl6pPr marL="22860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6pPr>
                      <a:lvl7pPr marL="27432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7pPr>
                      <a:lvl8pPr marL="32004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8pPr>
                      <a:lvl9pPr marL="36576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9pPr>
                    </a:lstStyle>
                    <a:p>
                      <a:pPr marL="0" marR="0" lvl="0" indent="0" algn="l"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zh-CN" altLang="en-US"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记</a:t>
                      </a:r>
                      <a:endParaRPr kumimoji="1" lang="zh-CN"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spcBef>
                          <a:spcPct val="20000"/>
                        </a:spcBef>
                        <a:buClr>
                          <a:srgbClr val="FF3300"/>
                        </a:buClr>
                        <a:buFont typeface="Wingdings" panose="05000000000000000000" pitchFamily="2" charset="2"/>
                        <a:defRPr kumimoji="1" sz="2800" b="1" kern="1200">
                          <a:solidFill>
                            <a:srgbClr val="FF3300"/>
                          </a:solidFill>
                          <a:latin typeface="Times New Roman" panose="02020603050405020304" pitchFamily="18" charset="0"/>
                          <a:ea typeface="宋体" panose="02010600030101010101" pitchFamily="2" charset="-122"/>
                        </a:defRPr>
                      </a:lvl1pPr>
                      <a:lvl2pPr marL="457200" algn="l" rtl="0" eaLnBrk="1" latinLnBrk="0" hangingPunct="1">
                        <a:spcBef>
                          <a:spcPct val="20000"/>
                        </a:spcBef>
                        <a:buClr>
                          <a:schemeClr val="accent2"/>
                        </a:buClr>
                        <a:buFont typeface="Wingdings" panose="05000000000000000000" pitchFamily="2" charset="2"/>
                        <a:defRPr kumimoji="1" sz="2400" b="1" kern="1200">
                          <a:solidFill>
                            <a:schemeClr val="tx1"/>
                          </a:solidFill>
                          <a:latin typeface="Times New Roman" panose="02020603050405020304" pitchFamily="18" charset="0"/>
                          <a:ea typeface="宋体" panose="02010600030101010101" pitchFamily="2" charset="-122"/>
                        </a:defRPr>
                      </a:lvl2pPr>
                      <a:lvl3pPr marL="914400" algn="l" rtl="0" eaLnBrk="1" latinLnBrk="0" hangingPunct="1">
                        <a:spcBef>
                          <a:spcPct val="20000"/>
                        </a:spcBef>
                        <a:defRPr kumimoji="1" sz="2000" b="1" kern="1200">
                          <a:solidFill>
                            <a:schemeClr val="tx1"/>
                          </a:solidFill>
                          <a:latin typeface="Times New Roman" panose="02020603050405020304" pitchFamily="18" charset="0"/>
                          <a:ea typeface="楷体_GB2312" pitchFamily="49" charset="-122"/>
                        </a:defRPr>
                      </a:lvl3pPr>
                      <a:lvl4pPr marL="1371600" algn="l" rtl="0" eaLnBrk="1" latinLnBrk="0" hangingPunct="1">
                        <a:spcBef>
                          <a:spcPct val="20000"/>
                        </a:spcBef>
                        <a:buSzPct val="60000"/>
                        <a:defRPr kumimoji="1" b="1" kern="1200">
                          <a:solidFill>
                            <a:schemeClr val="tx1"/>
                          </a:solidFill>
                          <a:latin typeface="Times New Roman" panose="02020603050405020304" pitchFamily="18" charset="0"/>
                          <a:ea typeface="宋体" panose="02010600030101010101" pitchFamily="2" charset="-122"/>
                        </a:defRPr>
                      </a:lvl4pPr>
                      <a:lvl5pPr marL="1828800" algn="l" rtl="0" eaLnBrk="1" latinLnBrk="0" hangingPunct="1">
                        <a:spcBef>
                          <a:spcPct val="20000"/>
                        </a:spcBef>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5pPr>
                      <a:lvl6pPr marL="22860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6pPr>
                      <a:lvl7pPr marL="27432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7pPr>
                      <a:lvl8pPr marL="32004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8pPr>
                      <a:lvl9pPr marL="36576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9pPr>
                    </a:lstStyle>
                    <a:p>
                      <a:pPr marL="0" marR="0" lvl="0" indent="0" algn="l"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en-US"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8</a:t>
                      </a:r>
                      <a:endParaRPr kumimoji="1" lang="zh-CN"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spcBef>
                          <a:spcPct val="20000"/>
                        </a:spcBef>
                        <a:buClr>
                          <a:srgbClr val="FF3300"/>
                        </a:buClr>
                        <a:buFont typeface="Wingdings" panose="05000000000000000000" pitchFamily="2" charset="2"/>
                        <a:defRPr kumimoji="1" sz="2800" b="1" kern="1200">
                          <a:solidFill>
                            <a:srgbClr val="FF3300"/>
                          </a:solidFill>
                          <a:latin typeface="Times New Roman" panose="02020603050405020304" pitchFamily="18" charset="0"/>
                          <a:ea typeface="宋体" panose="02010600030101010101" pitchFamily="2" charset="-122"/>
                        </a:defRPr>
                      </a:lvl1pPr>
                      <a:lvl2pPr marL="457200" algn="l" rtl="0" eaLnBrk="1" latinLnBrk="0" hangingPunct="1">
                        <a:spcBef>
                          <a:spcPct val="20000"/>
                        </a:spcBef>
                        <a:buClr>
                          <a:schemeClr val="accent2"/>
                        </a:buClr>
                        <a:buFont typeface="Wingdings" panose="05000000000000000000" pitchFamily="2" charset="2"/>
                        <a:defRPr kumimoji="1" sz="2400" b="1" kern="1200">
                          <a:solidFill>
                            <a:schemeClr val="tx1"/>
                          </a:solidFill>
                          <a:latin typeface="Times New Roman" panose="02020603050405020304" pitchFamily="18" charset="0"/>
                          <a:ea typeface="宋体" panose="02010600030101010101" pitchFamily="2" charset="-122"/>
                        </a:defRPr>
                      </a:lvl2pPr>
                      <a:lvl3pPr marL="914400" algn="l" rtl="0" eaLnBrk="1" latinLnBrk="0" hangingPunct="1">
                        <a:spcBef>
                          <a:spcPct val="20000"/>
                        </a:spcBef>
                        <a:defRPr kumimoji="1" sz="2000" b="1" kern="1200">
                          <a:solidFill>
                            <a:schemeClr val="tx1"/>
                          </a:solidFill>
                          <a:latin typeface="Times New Roman" panose="02020603050405020304" pitchFamily="18" charset="0"/>
                          <a:ea typeface="楷体_GB2312" pitchFamily="49" charset="-122"/>
                        </a:defRPr>
                      </a:lvl3pPr>
                      <a:lvl4pPr marL="1371600" algn="l" rtl="0" eaLnBrk="1" latinLnBrk="0" hangingPunct="1">
                        <a:spcBef>
                          <a:spcPct val="20000"/>
                        </a:spcBef>
                        <a:buSzPct val="60000"/>
                        <a:defRPr kumimoji="1" b="1" kern="1200">
                          <a:solidFill>
                            <a:schemeClr val="tx1"/>
                          </a:solidFill>
                          <a:latin typeface="Times New Roman" panose="02020603050405020304" pitchFamily="18" charset="0"/>
                          <a:ea typeface="宋体" panose="02010600030101010101" pitchFamily="2" charset="-122"/>
                        </a:defRPr>
                      </a:lvl4pPr>
                      <a:lvl5pPr marL="1828800" algn="l" rtl="0" eaLnBrk="1" latinLnBrk="0" hangingPunct="1">
                        <a:spcBef>
                          <a:spcPct val="20000"/>
                        </a:spcBef>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5pPr>
                      <a:lvl6pPr marL="22860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6pPr>
                      <a:lvl7pPr marL="27432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7pPr>
                      <a:lvl8pPr marL="32004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8pPr>
                      <a:lvl9pPr marL="36576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9pPr>
                    </a:lstStyle>
                    <a:p>
                      <a:pPr marL="0" marR="0" lvl="0" indent="0" algn="l"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en-US"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2</a:t>
                      </a:r>
                      <a:endParaRPr kumimoji="1" lang="zh-CN"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spcBef>
                          <a:spcPct val="20000"/>
                        </a:spcBef>
                        <a:buClr>
                          <a:srgbClr val="FF3300"/>
                        </a:buClr>
                        <a:buFont typeface="Wingdings" panose="05000000000000000000" pitchFamily="2" charset="2"/>
                        <a:defRPr kumimoji="1" sz="2800" b="1" kern="1200">
                          <a:solidFill>
                            <a:srgbClr val="FF3300"/>
                          </a:solidFill>
                          <a:latin typeface="Times New Roman" panose="02020603050405020304" pitchFamily="18" charset="0"/>
                          <a:ea typeface="宋体" panose="02010600030101010101" pitchFamily="2" charset="-122"/>
                        </a:defRPr>
                      </a:lvl1pPr>
                      <a:lvl2pPr marL="457200" algn="l" rtl="0" eaLnBrk="1" latinLnBrk="0" hangingPunct="1">
                        <a:spcBef>
                          <a:spcPct val="20000"/>
                        </a:spcBef>
                        <a:buClr>
                          <a:schemeClr val="accent2"/>
                        </a:buClr>
                        <a:buFont typeface="Wingdings" panose="05000000000000000000" pitchFamily="2" charset="2"/>
                        <a:defRPr kumimoji="1" sz="2400" b="1" kern="1200">
                          <a:solidFill>
                            <a:schemeClr val="tx1"/>
                          </a:solidFill>
                          <a:latin typeface="Times New Roman" panose="02020603050405020304" pitchFamily="18" charset="0"/>
                          <a:ea typeface="宋体" panose="02010600030101010101" pitchFamily="2" charset="-122"/>
                        </a:defRPr>
                      </a:lvl2pPr>
                      <a:lvl3pPr marL="914400" algn="l" rtl="0" eaLnBrk="1" latinLnBrk="0" hangingPunct="1">
                        <a:spcBef>
                          <a:spcPct val="20000"/>
                        </a:spcBef>
                        <a:defRPr kumimoji="1" sz="2000" b="1" kern="1200">
                          <a:solidFill>
                            <a:schemeClr val="tx1"/>
                          </a:solidFill>
                          <a:latin typeface="Times New Roman" panose="02020603050405020304" pitchFamily="18" charset="0"/>
                          <a:ea typeface="楷体_GB2312" pitchFamily="49" charset="-122"/>
                        </a:defRPr>
                      </a:lvl3pPr>
                      <a:lvl4pPr marL="1371600" algn="l" rtl="0" eaLnBrk="1" latinLnBrk="0" hangingPunct="1">
                        <a:spcBef>
                          <a:spcPct val="20000"/>
                        </a:spcBef>
                        <a:buSzPct val="60000"/>
                        <a:defRPr kumimoji="1" b="1" kern="1200">
                          <a:solidFill>
                            <a:schemeClr val="tx1"/>
                          </a:solidFill>
                          <a:latin typeface="Times New Roman" panose="02020603050405020304" pitchFamily="18" charset="0"/>
                          <a:ea typeface="宋体" panose="02010600030101010101" pitchFamily="2" charset="-122"/>
                        </a:defRPr>
                      </a:lvl4pPr>
                      <a:lvl5pPr marL="1828800" algn="l" rtl="0" eaLnBrk="1" latinLnBrk="0" hangingPunct="1">
                        <a:spcBef>
                          <a:spcPct val="20000"/>
                        </a:spcBef>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5pPr>
                      <a:lvl6pPr marL="22860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6pPr>
                      <a:lvl7pPr marL="27432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7pPr>
                      <a:lvl8pPr marL="32004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8pPr>
                      <a:lvl9pPr marL="36576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9pPr>
                    </a:lstStyle>
                    <a:p>
                      <a:pPr marL="0" marR="0" lvl="0" indent="0" algn="l"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en-US"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501</a:t>
                      </a:r>
                      <a:endParaRPr kumimoji="1" lang="zh-CN"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spcBef>
                          <a:spcPct val="20000"/>
                        </a:spcBef>
                        <a:buClr>
                          <a:srgbClr val="FF3300"/>
                        </a:buClr>
                        <a:buFont typeface="Wingdings" panose="05000000000000000000" pitchFamily="2" charset="2"/>
                        <a:defRPr kumimoji="1" sz="2800" b="1" kern="1200">
                          <a:solidFill>
                            <a:srgbClr val="FF3300"/>
                          </a:solidFill>
                          <a:latin typeface="Times New Roman" panose="02020603050405020304" pitchFamily="18" charset="0"/>
                          <a:ea typeface="宋体" panose="02010600030101010101" pitchFamily="2" charset="-122"/>
                        </a:defRPr>
                      </a:lvl1pPr>
                      <a:lvl2pPr marL="457200" algn="l" rtl="0" eaLnBrk="1" latinLnBrk="0" hangingPunct="1">
                        <a:spcBef>
                          <a:spcPct val="20000"/>
                        </a:spcBef>
                        <a:buClr>
                          <a:schemeClr val="accent2"/>
                        </a:buClr>
                        <a:buFont typeface="Wingdings" panose="05000000000000000000" pitchFamily="2" charset="2"/>
                        <a:defRPr kumimoji="1" sz="2400" b="1" kern="1200">
                          <a:solidFill>
                            <a:schemeClr val="tx1"/>
                          </a:solidFill>
                          <a:latin typeface="Times New Roman" panose="02020603050405020304" pitchFamily="18" charset="0"/>
                          <a:ea typeface="宋体" panose="02010600030101010101" pitchFamily="2" charset="-122"/>
                        </a:defRPr>
                      </a:lvl2pPr>
                      <a:lvl3pPr marL="914400" algn="l" rtl="0" eaLnBrk="1" latinLnBrk="0" hangingPunct="1">
                        <a:spcBef>
                          <a:spcPct val="20000"/>
                        </a:spcBef>
                        <a:defRPr kumimoji="1" sz="2000" b="1" kern="1200">
                          <a:solidFill>
                            <a:schemeClr val="tx1"/>
                          </a:solidFill>
                          <a:latin typeface="Times New Roman" panose="02020603050405020304" pitchFamily="18" charset="0"/>
                          <a:ea typeface="楷体_GB2312" pitchFamily="49" charset="-122"/>
                        </a:defRPr>
                      </a:lvl3pPr>
                      <a:lvl4pPr marL="1371600" algn="l" rtl="0" eaLnBrk="1" latinLnBrk="0" hangingPunct="1">
                        <a:spcBef>
                          <a:spcPct val="20000"/>
                        </a:spcBef>
                        <a:buSzPct val="60000"/>
                        <a:defRPr kumimoji="1" b="1" kern="1200">
                          <a:solidFill>
                            <a:schemeClr val="tx1"/>
                          </a:solidFill>
                          <a:latin typeface="Times New Roman" panose="02020603050405020304" pitchFamily="18" charset="0"/>
                          <a:ea typeface="宋体" panose="02010600030101010101" pitchFamily="2" charset="-122"/>
                        </a:defRPr>
                      </a:lvl4pPr>
                      <a:lvl5pPr marL="1828800" algn="l" rtl="0" eaLnBrk="1" latinLnBrk="0" hangingPunct="1">
                        <a:spcBef>
                          <a:spcPct val="20000"/>
                        </a:spcBef>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5pPr>
                      <a:lvl6pPr marL="22860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6pPr>
                      <a:lvl7pPr marL="27432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7pPr>
                      <a:lvl8pPr marL="32004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8pPr>
                      <a:lvl9pPr marL="36576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9pPr>
                    </a:lstStyle>
                    <a:p>
                      <a:pPr marL="0" marR="0" lvl="0" indent="0" algn="l"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endParaRPr kumimoji="1" lang="zh-CN"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spcBef>
                          <a:spcPct val="20000"/>
                        </a:spcBef>
                        <a:buClr>
                          <a:srgbClr val="FF3300"/>
                        </a:buClr>
                        <a:buFont typeface="Wingdings" panose="05000000000000000000" pitchFamily="2" charset="2"/>
                        <a:defRPr kumimoji="1" sz="2800" b="1" kern="1200">
                          <a:solidFill>
                            <a:srgbClr val="FF3300"/>
                          </a:solidFill>
                          <a:latin typeface="Times New Roman" panose="02020603050405020304" pitchFamily="18" charset="0"/>
                          <a:ea typeface="宋体" panose="02010600030101010101" pitchFamily="2" charset="-122"/>
                        </a:defRPr>
                      </a:lvl1pPr>
                      <a:lvl2pPr marL="457200" algn="l" rtl="0" eaLnBrk="1" latinLnBrk="0" hangingPunct="1">
                        <a:spcBef>
                          <a:spcPct val="20000"/>
                        </a:spcBef>
                        <a:buClr>
                          <a:schemeClr val="accent2"/>
                        </a:buClr>
                        <a:buFont typeface="Wingdings" panose="05000000000000000000" pitchFamily="2" charset="2"/>
                        <a:defRPr kumimoji="1" sz="2400" b="1" kern="1200">
                          <a:solidFill>
                            <a:schemeClr val="tx1"/>
                          </a:solidFill>
                          <a:latin typeface="Times New Roman" panose="02020603050405020304" pitchFamily="18" charset="0"/>
                          <a:ea typeface="宋体" panose="02010600030101010101" pitchFamily="2" charset="-122"/>
                        </a:defRPr>
                      </a:lvl2pPr>
                      <a:lvl3pPr marL="914400" algn="l" rtl="0" eaLnBrk="1" latinLnBrk="0" hangingPunct="1">
                        <a:spcBef>
                          <a:spcPct val="20000"/>
                        </a:spcBef>
                        <a:defRPr kumimoji="1" sz="2000" b="1" kern="1200">
                          <a:solidFill>
                            <a:schemeClr val="tx1"/>
                          </a:solidFill>
                          <a:latin typeface="Times New Roman" panose="02020603050405020304" pitchFamily="18" charset="0"/>
                          <a:ea typeface="楷体_GB2312" pitchFamily="49" charset="-122"/>
                        </a:defRPr>
                      </a:lvl3pPr>
                      <a:lvl4pPr marL="1371600" algn="l" rtl="0" eaLnBrk="1" latinLnBrk="0" hangingPunct="1">
                        <a:spcBef>
                          <a:spcPct val="20000"/>
                        </a:spcBef>
                        <a:buSzPct val="60000"/>
                        <a:defRPr kumimoji="1" b="1" kern="1200">
                          <a:solidFill>
                            <a:schemeClr val="tx1"/>
                          </a:solidFill>
                          <a:latin typeface="Times New Roman" panose="02020603050405020304" pitchFamily="18" charset="0"/>
                          <a:ea typeface="宋体" panose="02010600030101010101" pitchFamily="2" charset="-122"/>
                        </a:defRPr>
                      </a:lvl4pPr>
                      <a:lvl5pPr marL="1828800" algn="l" rtl="0" eaLnBrk="1" latinLnBrk="0" hangingPunct="1">
                        <a:spcBef>
                          <a:spcPct val="20000"/>
                        </a:spcBef>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5pPr>
                      <a:lvl6pPr marL="22860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6pPr>
                      <a:lvl7pPr marL="27432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7pPr>
                      <a:lvl8pPr marL="32004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8pPr>
                      <a:lvl9pPr marL="36576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9pPr>
                    </a:lstStyle>
                    <a:p>
                      <a:pPr marL="0" marR="0" lvl="0" indent="0" algn="r"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endParaRPr kumimoji="1" lang="zh-CN"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spcBef>
                          <a:spcPct val="20000"/>
                        </a:spcBef>
                        <a:buClr>
                          <a:srgbClr val="FF3300"/>
                        </a:buClr>
                        <a:buFont typeface="Wingdings" panose="05000000000000000000" pitchFamily="2" charset="2"/>
                        <a:defRPr kumimoji="1" sz="2800" b="1" kern="1200">
                          <a:solidFill>
                            <a:srgbClr val="FF3300"/>
                          </a:solidFill>
                          <a:latin typeface="Times New Roman" panose="02020603050405020304" pitchFamily="18" charset="0"/>
                          <a:ea typeface="宋体" panose="02010600030101010101" pitchFamily="2" charset="-122"/>
                        </a:defRPr>
                      </a:lvl1pPr>
                      <a:lvl2pPr marL="457200" algn="l" rtl="0" eaLnBrk="1" latinLnBrk="0" hangingPunct="1">
                        <a:spcBef>
                          <a:spcPct val="20000"/>
                        </a:spcBef>
                        <a:buClr>
                          <a:schemeClr val="accent2"/>
                        </a:buClr>
                        <a:buFont typeface="Wingdings" panose="05000000000000000000" pitchFamily="2" charset="2"/>
                        <a:defRPr kumimoji="1" sz="2400" b="1" kern="1200">
                          <a:solidFill>
                            <a:schemeClr val="tx1"/>
                          </a:solidFill>
                          <a:latin typeface="Times New Roman" panose="02020603050405020304" pitchFamily="18" charset="0"/>
                          <a:ea typeface="宋体" panose="02010600030101010101" pitchFamily="2" charset="-122"/>
                        </a:defRPr>
                      </a:lvl2pPr>
                      <a:lvl3pPr marL="914400" algn="l" rtl="0" eaLnBrk="1" latinLnBrk="0" hangingPunct="1">
                        <a:spcBef>
                          <a:spcPct val="20000"/>
                        </a:spcBef>
                        <a:defRPr kumimoji="1" sz="2000" b="1" kern="1200">
                          <a:solidFill>
                            <a:schemeClr val="tx1"/>
                          </a:solidFill>
                          <a:latin typeface="Times New Roman" panose="02020603050405020304" pitchFamily="18" charset="0"/>
                          <a:ea typeface="楷体_GB2312" pitchFamily="49" charset="-122"/>
                        </a:defRPr>
                      </a:lvl3pPr>
                      <a:lvl4pPr marL="1371600" algn="l" rtl="0" eaLnBrk="1" latinLnBrk="0" hangingPunct="1">
                        <a:spcBef>
                          <a:spcPct val="20000"/>
                        </a:spcBef>
                        <a:buSzPct val="60000"/>
                        <a:defRPr kumimoji="1" b="1" kern="1200">
                          <a:solidFill>
                            <a:schemeClr val="tx1"/>
                          </a:solidFill>
                          <a:latin typeface="Times New Roman" panose="02020603050405020304" pitchFamily="18" charset="0"/>
                          <a:ea typeface="宋体" panose="02010600030101010101" pitchFamily="2" charset="-122"/>
                        </a:defRPr>
                      </a:lvl4pPr>
                      <a:lvl5pPr marL="1828800" algn="l" rtl="0" eaLnBrk="1" latinLnBrk="0" hangingPunct="1">
                        <a:spcBef>
                          <a:spcPct val="20000"/>
                        </a:spcBef>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5pPr>
                      <a:lvl6pPr marL="22860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6pPr>
                      <a:lvl7pPr marL="27432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7pPr>
                      <a:lvl8pPr marL="32004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8pPr>
                      <a:lvl9pPr marL="3657600" algn="l" rtl="0" eaLnBrk="1" fontAlgn="base" latinLnBrk="0" hangingPunct="1">
                        <a:spcBef>
                          <a:spcPct val="20000"/>
                        </a:spcBef>
                        <a:spcAft>
                          <a:spcPct val="0"/>
                        </a:spcAft>
                        <a:buSzPct val="60000"/>
                        <a:buFont typeface="Wingdings" panose="05000000000000000000" pitchFamily="2" charset="2"/>
                        <a:defRPr kumimoji="1" b="1" kern="1200">
                          <a:solidFill>
                            <a:schemeClr val="tx1"/>
                          </a:solidFill>
                          <a:latin typeface="Times New Roman" panose="02020603050405020304" pitchFamily="18" charset="0"/>
                          <a:ea typeface="仿宋_GB2312" pitchFamily="49" charset="-122"/>
                        </a:defRPr>
                      </a:lvl9pPr>
                    </a:lstStyle>
                    <a:p>
                      <a:pPr marL="0" marR="0" lvl="0" indent="0" algn="r"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en-US"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20000</a:t>
                      </a:r>
                      <a:endParaRPr kumimoji="1" lang="zh-CN"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83440">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en-US"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3</a:t>
                      </a:r>
                      <a:endParaRPr kumimoji="1" lang="zh-CN"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endParaRPr>
                    </a:p>
                  </a:txBody>
                  <a:tcPr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zh-CN" altLang="en-US"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记</a:t>
                      </a:r>
                      <a:endParaRPr kumimoji="1" lang="zh-CN"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en-US"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8</a:t>
                      </a:r>
                      <a:endParaRPr kumimoji="1" lang="zh-CN"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en-US"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3</a:t>
                      </a:r>
                      <a:endParaRPr kumimoji="1" lang="zh-CN"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en-US"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221</a:t>
                      </a:r>
                      <a:endParaRPr kumimoji="1" lang="zh-CN"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endParaRPr kumimoji="1" lang="zh-CN" altLang="zh-CN" sz="20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r"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endParaRPr kumimoji="1" lang="zh-CN"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r"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en-US"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3400</a:t>
                      </a:r>
                      <a:endParaRPr kumimoji="1" lang="zh-CN" altLang="zh-CN" sz="20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0" name="矩形 1">
            <a:extLst>
              <a:ext uri="{FF2B5EF4-FFF2-40B4-BE49-F238E27FC236}">
                <a16:creationId xmlns:a16="http://schemas.microsoft.com/office/drawing/2014/main" id="{FD56A49E-F45B-444E-84F8-27472FEE3FAE}"/>
              </a:ext>
            </a:extLst>
          </p:cNvPr>
          <p:cNvSpPr>
            <a:spLocks noChangeArrowheads="1"/>
          </p:cNvSpPr>
          <p:nvPr/>
        </p:nvSpPr>
        <p:spPr bwMode="auto">
          <a:xfrm>
            <a:off x="179511" y="3684495"/>
            <a:ext cx="8568953" cy="1754326"/>
          </a:xfrm>
          <a:prstGeom prst="rect">
            <a:avLst/>
          </a:prstGeom>
          <a:noFill/>
          <a:ln w="9525">
            <a:solidFill>
              <a:srgbClr val="FF0000"/>
            </a:solidFill>
            <a:miter lim="800000"/>
            <a:headEnd/>
            <a:tailEnd/>
          </a:ln>
        </p:spPr>
        <p:txBody>
          <a:bodyPr wrap="square">
            <a:spAutoFit/>
          </a:bodyPr>
          <a:lstStyle>
            <a:lvl1pPr>
              <a:spcBef>
                <a:spcPct val="20000"/>
              </a:spcBef>
              <a:buClr>
                <a:srgbClr val="FF3300"/>
              </a:buClr>
              <a:buFont typeface="Wingdings" panose="05000000000000000000" pitchFamily="2" charset="2"/>
              <a:buChar char="§"/>
              <a:defRPr kumimoji="1" sz="3200" b="1">
                <a:solidFill>
                  <a:srgbClr val="FF3300"/>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SzPct val="60000"/>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0000"/>
              <a:buFont typeface="Wingdings" panose="05000000000000000000" pitchFamily="2" charset="2"/>
              <a:buChar char="§"/>
              <a:defRPr kumimoji="1" sz="20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SzPct val="60000"/>
              <a:buFont typeface="Wingdings" panose="05000000000000000000" pitchFamily="2" charset="2"/>
              <a:buChar char="§"/>
              <a:defRPr kumimoji="1" sz="20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SzPct val="60000"/>
              <a:buFont typeface="Wingdings" panose="05000000000000000000" pitchFamily="2" charset="2"/>
              <a:buChar char="§"/>
              <a:defRPr kumimoji="1" sz="20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SzPct val="60000"/>
              <a:buFont typeface="Wingdings" panose="05000000000000000000" pitchFamily="2" charset="2"/>
              <a:buChar char="§"/>
              <a:defRPr kumimoji="1" sz="20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SzPct val="60000"/>
              <a:buFont typeface="Wingdings" panose="05000000000000000000" pitchFamily="2" charset="2"/>
              <a:buChar char="§"/>
              <a:defRPr kumimoji="1" sz="2000" b="1">
                <a:solidFill>
                  <a:schemeClr val="tx1"/>
                </a:solidFill>
                <a:latin typeface="Times New Roman" panose="02020603050405020304" pitchFamily="18" charset="0"/>
                <a:ea typeface="仿宋_GB2312" pitchFamily="49" charset="-122"/>
              </a:defRPr>
            </a:lvl9pPr>
          </a:lstStyle>
          <a:p>
            <a:pPr eaLnBrk="0" hangingPunct="0">
              <a:spcBef>
                <a:spcPct val="0"/>
              </a:spcBef>
              <a:buClrTx/>
              <a:buFont typeface="Wingdings" panose="05000000000000000000" pitchFamily="2" charset="2"/>
              <a:buNone/>
            </a:pPr>
            <a:r>
              <a:rPr lang="zh-CN" altLang="en-US" sz="1800" dirty="0">
                <a:solidFill>
                  <a:srgbClr val="000000"/>
                </a:solidFill>
                <a:latin typeface="等线" panose="02010600030101010101" pitchFamily="2" charset="-122"/>
                <a:ea typeface="等线" panose="02010600030101010101" pitchFamily="2" charset="-122"/>
              </a:rPr>
              <a:t>售给天津</a:t>
            </a:r>
            <a:r>
              <a:rPr lang="en-US" altLang="zh-CN" sz="1800" dirty="0">
                <a:solidFill>
                  <a:srgbClr val="000000"/>
                </a:solidFill>
                <a:latin typeface="等线" panose="02010600030101010101" pitchFamily="2" charset="-122"/>
                <a:ea typeface="等线" panose="02010600030101010101" pitchFamily="2" charset="-122"/>
              </a:rPr>
              <a:t>A</a:t>
            </a:r>
            <a:r>
              <a:rPr lang="zh-CN" altLang="en-US" sz="1800" dirty="0">
                <a:solidFill>
                  <a:srgbClr val="000000"/>
                </a:solidFill>
                <a:latin typeface="等线" panose="02010600030101010101" pitchFamily="2" charset="-122"/>
                <a:ea typeface="等线" panose="02010600030101010101" pitchFamily="2" charset="-122"/>
              </a:rPr>
              <a:t>公司软件</a:t>
            </a:r>
            <a:r>
              <a:rPr lang="en-US" altLang="zh-CN" sz="1800" dirty="0">
                <a:solidFill>
                  <a:srgbClr val="000000"/>
                </a:solidFill>
                <a:latin typeface="等线" panose="02010600030101010101" pitchFamily="2" charset="-122"/>
                <a:ea typeface="等线" panose="02010600030101010101" pitchFamily="2" charset="-122"/>
              </a:rPr>
              <a:t>100</a:t>
            </a:r>
            <a:r>
              <a:rPr lang="zh-CN" altLang="en-US" sz="1800" dirty="0">
                <a:solidFill>
                  <a:srgbClr val="000000"/>
                </a:solidFill>
                <a:latin typeface="等线" panose="02010600030101010101" pitchFamily="2" charset="-122"/>
                <a:ea typeface="等线" panose="02010600030101010101" pitchFamily="2" charset="-122"/>
              </a:rPr>
              <a:t>套，每套不含税价为</a:t>
            </a:r>
            <a:r>
              <a:rPr lang="en-US" altLang="zh-CN" sz="1800" dirty="0">
                <a:solidFill>
                  <a:srgbClr val="000000"/>
                </a:solidFill>
                <a:latin typeface="等线" panose="02010600030101010101" pitchFamily="2" charset="-122"/>
                <a:ea typeface="等线" panose="02010600030101010101" pitchFamily="2" charset="-122"/>
              </a:rPr>
              <a:t>200</a:t>
            </a:r>
            <a:r>
              <a:rPr lang="zh-CN" altLang="en-US" sz="1800" dirty="0">
                <a:solidFill>
                  <a:srgbClr val="000000"/>
                </a:solidFill>
                <a:latin typeface="等线" panose="02010600030101010101" pitchFamily="2" charset="-122"/>
                <a:ea typeface="等线" panose="02010600030101010101" pitchFamily="2" charset="-122"/>
              </a:rPr>
              <a:t>元，货款未收</a:t>
            </a:r>
            <a:r>
              <a:rPr lang="en-US" altLang="zh-CN" sz="1800" dirty="0">
                <a:solidFill>
                  <a:srgbClr val="000000"/>
                </a:solidFill>
                <a:latin typeface="等线" panose="02010600030101010101" pitchFamily="2" charset="-122"/>
                <a:ea typeface="等线" panose="02010600030101010101" pitchFamily="2" charset="-122"/>
              </a:rPr>
              <a:t>, </a:t>
            </a:r>
            <a:r>
              <a:rPr lang="zh-CN" altLang="en-US" sz="1800" dirty="0">
                <a:solidFill>
                  <a:srgbClr val="000000"/>
                </a:solidFill>
                <a:latin typeface="等线" panose="02010600030101010101" pitchFamily="2" charset="-122"/>
                <a:ea typeface="等线" panose="02010600030101010101" pitchFamily="2" charset="-122"/>
              </a:rPr>
              <a:t>适用税率：</a:t>
            </a:r>
            <a:r>
              <a:rPr lang="en-US" altLang="zh-CN" sz="1800" dirty="0">
                <a:solidFill>
                  <a:srgbClr val="000000"/>
                </a:solidFill>
                <a:latin typeface="等线" panose="02010600030101010101" pitchFamily="2" charset="-122"/>
                <a:ea typeface="等线" panose="02010600030101010101" pitchFamily="2" charset="-122"/>
              </a:rPr>
              <a:t>17%.</a:t>
            </a:r>
          </a:p>
          <a:p>
            <a:pPr eaLnBrk="0" hangingPunct="0">
              <a:spcBef>
                <a:spcPct val="0"/>
              </a:spcBef>
              <a:buClrTx/>
              <a:buFont typeface="Wingdings" panose="05000000000000000000" pitchFamily="2" charset="2"/>
              <a:buNone/>
            </a:pPr>
            <a:r>
              <a:rPr lang="zh-CN" altLang="en-US" sz="1800" dirty="0">
                <a:solidFill>
                  <a:srgbClr val="000000"/>
                </a:solidFill>
                <a:latin typeface="等线" panose="02010600030101010101" pitchFamily="2" charset="-122"/>
                <a:ea typeface="等线" panose="02010600030101010101" pitchFamily="2" charset="-122"/>
              </a:rPr>
              <a:t>摘要：售</a:t>
            </a:r>
            <a:r>
              <a:rPr lang="en-US" altLang="zh-CN" sz="1800" dirty="0">
                <a:solidFill>
                  <a:srgbClr val="000000"/>
                </a:solidFill>
                <a:latin typeface="等线" panose="02010600030101010101" pitchFamily="2" charset="-122"/>
                <a:ea typeface="等线" panose="02010600030101010101" pitchFamily="2" charset="-122"/>
              </a:rPr>
              <a:t>A</a:t>
            </a:r>
            <a:r>
              <a:rPr lang="zh-CN" altLang="en-US" sz="1800" dirty="0">
                <a:solidFill>
                  <a:srgbClr val="000000"/>
                </a:solidFill>
                <a:latin typeface="等线" panose="02010600030101010101" pitchFamily="2" charset="-122"/>
                <a:ea typeface="等线" panose="02010600030101010101" pitchFamily="2" charset="-122"/>
              </a:rPr>
              <a:t>软件，款未收。</a:t>
            </a:r>
            <a:endParaRPr lang="en-US" altLang="zh-CN" sz="1800" dirty="0">
              <a:solidFill>
                <a:srgbClr val="000000"/>
              </a:solidFill>
              <a:latin typeface="等线" panose="02010600030101010101" pitchFamily="2" charset="-122"/>
              <a:ea typeface="等线" panose="02010600030101010101" pitchFamily="2" charset="-122"/>
            </a:endParaRPr>
          </a:p>
          <a:p>
            <a:pPr eaLnBrk="0" hangingPunct="0">
              <a:spcBef>
                <a:spcPct val="0"/>
              </a:spcBef>
              <a:buClrTx/>
              <a:buFont typeface="Wingdings" panose="05000000000000000000" pitchFamily="2" charset="2"/>
              <a:buNone/>
            </a:pPr>
            <a:endParaRPr lang="zh-CN" altLang="en-US" sz="1800" dirty="0">
              <a:solidFill>
                <a:srgbClr val="000000"/>
              </a:solidFill>
              <a:latin typeface="等线" panose="02010600030101010101" pitchFamily="2" charset="-122"/>
              <a:ea typeface="等线" panose="02010600030101010101" pitchFamily="2" charset="-122"/>
            </a:endParaRPr>
          </a:p>
          <a:p>
            <a:pPr eaLnBrk="0" hangingPunct="0">
              <a:spcBef>
                <a:spcPct val="0"/>
              </a:spcBef>
              <a:buClrTx/>
              <a:buFont typeface="Wingdings" panose="05000000000000000000" pitchFamily="2" charset="2"/>
              <a:buNone/>
            </a:pPr>
            <a:r>
              <a:rPr lang="zh-CN" altLang="en-US" sz="1800" dirty="0">
                <a:solidFill>
                  <a:srgbClr val="000000"/>
                </a:solidFill>
                <a:latin typeface="等线" panose="02010600030101010101" pitchFamily="2" charset="-122"/>
                <a:ea typeface="等线" panose="02010600030101010101" pitchFamily="2" charset="-122"/>
              </a:rPr>
              <a:t>借：应收账款             </a:t>
            </a:r>
            <a:r>
              <a:rPr lang="en-US" altLang="zh-CN" sz="1800" dirty="0">
                <a:solidFill>
                  <a:srgbClr val="000000"/>
                </a:solidFill>
                <a:latin typeface="等线" panose="02010600030101010101" pitchFamily="2" charset="-122"/>
                <a:ea typeface="等线" panose="02010600030101010101" pitchFamily="2" charset="-122"/>
              </a:rPr>
              <a:t>23400</a:t>
            </a:r>
          </a:p>
          <a:p>
            <a:pPr eaLnBrk="0" hangingPunct="0">
              <a:spcBef>
                <a:spcPct val="0"/>
              </a:spcBef>
              <a:buClrTx/>
              <a:buFont typeface="Wingdings" panose="05000000000000000000" pitchFamily="2" charset="2"/>
              <a:buNone/>
            </a:pPr>
            <a:r>
              <a:rPr lang="zh-CN" altLang="en-US" sz="1800" dirty="0">
                <a:solidFill>
                  <a:srgbClr val="000000"/>
                </a:solidFill>
                <a:latin typeface="等线" panose="02010600030101010101" pitchFamily="2" charset="-122"/>
                <a:ea typeface="等线" panose="02010600030101010101" pitchFamily="2" charset="-122"/>
              </a:rPr>
              <a:t>贷：主营业务收入      </a:t>
            </a:r>
            <a:r>
              <a:rPr lang="en-US" altLang="zh-CN" sz="1800" dirty="0">
                <a:solidFill>
                  <a:srgbClr val="000000"/>
                </a:solidFill>
                <a:latin typeface="等线" panose="02010600030101010101" pitchFamily="2" charset="-122"/>
                <a:ea typeface="等线" panose="02010600030101010101" pitchFamily="2" charset="-122"/>
              </a:rPr>
              <a:t>20000</a:t>
            </a:r>
          </a:p>
          <a:p>
            <a:pPr eaLnBrk="0" hangingPunct="0">
              <a:spcBef>
                <a:spcPct val="0"/>
              </a:spcBef>
              <a:buClrTx/>
              <a:buFont typeface="Wingdings" panose="05000000000000000000" pitchFamily="2" charset="2"/>
              <a:buNone/>
            </a:pPr>
            <a:r>
              <a:rPr lang="en-US" altLang="zh-CN" sz="1800" dirty="0">
                <a:solidFill>
                  <a:srgbClr val="000000"/>
                </a:solidFill>
                <a:latin typeface="等线" panose="02010600030101010101" pitchFamily="2" charset="-122"/>
                <a:ea typeface="等线" panose="02010600030101010101" pitchFamily="2" charset="-122"/>
              </a:rPr>
              <a:t>        </a:t>
            </a:r>
            <a:r>
              <a:rPr lang="zh-CN" altLang="en-US" sz="1800" dirty="0">
                <a:solidFill>
                  <a:srgbClr val="000000"/>
                </a:solidFill>
                <a:latin typeface="等线" panose="02010600030101010101" pitchFamily="2" charset="-122"/>
                <a:ea typeface="等线" panose="02010600030101010101" pitchFamily="2" charset="-122"/>
              </a:rPr>
              <a:t>应交税金</a:t>
            </a:r>
            <a:r>
              <a:rPr lang="en-US" altLang="zh-CN" sz="1800" dirty="0">
                <a:solidFill>
                  <a:srgbClr val="000000"/>
                </a:solidFill>
                <a:latin typeface="等线" panose="02010600030101010101" pitchFamily="2" charset="-122"/>
                <a:ea typeface="等线" panose="02010600030101010101" pitchFamily="2" charset="-122"/>
              </a:rPr>
              <a:t>/</a:t>
            </a:r>
            <a:r>
              <a:rPr lang="zh-CN" altLang="en-US" sz="1800" dirty="0">
                <a:solidFill>
                  <a:srgbClr val="000000"/>
                </a:solidFill>
                <a:latin typeface="等线" panose="02010600030101010101" pitchFamily="2" charset="-122"/>
                <a:ea typeface="等线" panose="02010600030101010101" pitchFamily="2" charset="-122"/>
              </a:rPr>
              <a:t>应交增值税</a:t>
            </a:r>
            <a:r>
              <a:rPr lang="en-US" altLang="zh-CN" sz="1800" dirty="0">
                <a:solidFill>
                  <a:srgbClr val="000000"/>
                </a:solidFill>
                <a:latin typeface="等线" panose="02010600030101010101" pitchFamily="2" charset="-122"/>
                <a:ea typeface="等线" panose="02010600030101010101" pitchFamily="2" charset="-122"/>
              </a:rPr>
              <a:t>/</a:t>
            </a:r>
            <a:r>
              <a:rPr lang="zh-CN" altLang="en-US" sz="1800" dirty="0">
                <a:solidFill>
                  <a:srgbClr val="000000"/>
                </a:solidFill>
                <a:latin typeface="等线" panose="02010600030101010101" pitchFamily="2" charset="-122"/>
                <a:ea typeface="等线" panose="02010600030101010101" pitchFamily="2" charset="-122"/>
              </a:rPr>
              <a:t>销项税额    </a:t>
            </a:r>
            <a:r>
              <a:rPr lang="en-US" altLang="zh-CN" sz="1800" dirty="0">
                <a:solidFill>
                  <a:srgbClr val="000000"/>
                </a:solidFill>
                <a:latin typeface="等线" panose="02010600030101010101" pitchFamily="2" charset="-122"/>
                <a:ea typeface="等线" panose="02010600030101010101" pitchFamily="2" charset="-122"/>
              </a:rPr>
              <a:t>3400</a:t>
            </a:r>
            <a:endParaRPr lang="zh-CN" altLang="en-US" sz="1800" dirty="0">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647655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1027"/>
          <p:cNvGraphicFramePr>
            <a:graphicFrameLocks noChangeAspect="1"/>
          </p:cNvGraphicFramePr>
          <p:nvPr/>
        </p:nvGraphicFramePr>
        <p:xfrm>
          <a:off x="457200" y="304800"/>
          <a:ext cx="8305800" cy="5672138"/>
        </p:xfrm>
        <a:graphic>
          <a:graphicData uri="http://schemas.openxmlformats.org/presentationml/2006/ole">
            <mc:AlternateContent xmlns:mc="http://schemas.openxmlformats.org/markup-compatibility/2006">
              <mc:Choice xmlns:v="urn:schemas-microsoft-com:vml" Requires="v">
                <p:oleObj spid="_x0000_s1148" name="位图图像" r:id="rId3" imgW="5772956" imgH="3943901" progId="PBrush">
                  <p:embed/>
                </p:oleObj>
              </mc:Choice>
              <mc:Fallback>
                <p:oleObj name="位图图像" r:id="rId3" imgW="5772956" imgH="3943901" progId="PBrush">
                  <p:embed/>
                  <p:pic>
                    <p:nvPicPr>
                      <p:cNvPr id="0"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04800"/>
                        <a:ext cx="8305800" cy="567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灯片编号占位符 2"/>
          <p:cNvSpPr>
            <a:spLocks noGrp="1"/>
          </p:cNvSpPr>
          <p:nvPr>
            <p:ph type="sldNum" sz="quarter" idx="12"/>
          </p:nvPr>
        </p:nvSpPr>
        <p:spPr/>
        <p:txBody>
          <a:bodyPr/>
          <a:lstStyle/>
          <a:p>
            <a:pPr>
              <a:defRPr/>
            </a:pPr>
            <a:fld id="{D4D9E4E8-1D92-4BDF-906E-A938A90719B1}" type="slidenum">
              <a:rPr lang="en-US" altLang="zh-CN" smtClean="0"/>
              <a:pPr>
                <a:defRPr/>
              </a:pPr>
              <a:t>12</a:t>
            </a:fld>
            <a:endParaRPr lang="en-US" altLang="zh-CN"/>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528AF151-3A7E-497E-82D4-A5C2A7624A47}" type="slidenum">
              <a:rPr lang="en-US" altLang="zh-CN" smtClean="0"/>
              <a:pPr>
                <a:defRPr/>
              </a:pPr>
              <a:t>120</a:t>
            </a:fld>
            <a:endParaRPr lang="en-US" altLang="zh-CN"/>
          </a:p>
        </p:txBody>
      </p:sp>
      <p:sp>
        <p:nvSpPr>
          <p:cNvPr id="5" name="文本框 4">
            <a:extLst>
              <a:ext uri="{FF2B5EF4-FFF2-40B4-BE49-F238E27FC236}">
                <a16:creationId xmlns:a16="http://schemas.microsoft.com/office/drawing/2014/main" id="{364DF160-00B5-41C8-8A42-FEC725BEF029}"/>
              </a:ext>
            </a:extLst>
          </p:cNvPr>
          <p:cNvSpPr txBox="1"/>
          <p:nvPr/>
        </p:nvSpPr>
        <p:spPr>
          <a:xfrm>
            <a:off x="251520" y="1500540"/>
            <a:ext cx="9752429" cy="5016758"/>
          </a:xfrm>
          <a:prstGeom prst="rect">
            <a:avLst/>
          </a:prstGeom>
          <a:noFill/>
        </p:spPr>
        <p:txBody>
          <a:bodyPr wrap="square">
            <a:spAutoFit/>
          </a:bodyPr>
          <a:lstStyle/>
          <a:p>
            <a:pPr algn="l"/>
            <a:r>
              <a:rPr lang="en-US" altLang="zh-CN" sz="3200" i="0" dirty="0">
                <a:solidFill>
                  <a:srgbClr val="333333"/>
                </a:solidFill>
                <a:effectLst/>
                <a:latin typeface="等线" panose="02010600030101010101" pitchFamily="2" charset="-122"/>
                <a:ea typeface="等线" panose="02010600030101010101" pitchFamily="2" charset="-122"/>
              </a:rPr>
              <a:t>(1)</a:t>
            </a:r>
            <a:r>
              <a:rPr lang="zh-CN" altLang="en-US" sz="3200" i="0" dirty="0">
                <a:solidFill>
                  <a:srgbClr val="333333"/>
                </a:solidFill>
                <a:effectLst/>
                <a:latin typeface="等线" panose="02010600030101010101" pitchFamily="2" charset="-122"/>
                <a:ea typeface="等线" panose="02010600030101010101" pitchFamily="2" charset="-122"/>
              </a:rPr>
              <a:t>计提工资时：</a:t>
            </a:r>
          </a:p>
          <a:p>
            <a:pPr algn="l"/>
            <a:r>
              <a:rPr lang="zh-CN" altLang="en-US" sz="3200" i="0" dirty="0">
                <a:solidFill>
                  <a:srgbClr val="333333"/>
                </a:solidFill>
                <a:effectLst/>
                <a:latin typeface="等线" panose="02010600030101010101" pitchFamily="2" charset="-122"/>
                <a:ea typeface="等线" panose="02010600030101010101" pitchFamily="2" charset="-122"/>
              </a:rPr>
              <a:t>借：管理费用</a:t>
            </a:r>
            <a:r>
              <a:rPr lang="en-US" altLang="zh-CN" sz="3200" i="0" dirty="0">
                <a:solidFill>
                  <a:srgbClr val="333333"/>
                </a:solidFill>
                <a:effectLst/>
                <a:latin typeface="等线" panose="02010600030101010101" pitchFamily="2" charset="-122"/>
                <a:ea typeface="等线" panose="02010600030101010101" pitchFamily="2" charset="-122"/>
              </a:rPr>
              <a:t>--</a:t>
            </a:r>
            <a:r>
              <a:rPr lang="zh-CN" altLang="en-US" sz="3200" i="0" dirty="0">
                <a:solidFill>
                  <a:srgbClr val="333333"/>
                </a:solidFill>
                <a:effectLst/>
                <a:latin typeface="等线" panose="02010600030101010101" pitchFamily="2" charset="-122"/>
                <a:ea typeface="等线" panose="02010600030101010101" pitchFamily="2" charset="-122"/>
              </a:rPr>
              <a:t>工资</a:t>
            </a:r>
          </a:p>
          <a:p>
            <a:pPr algn="l"/>
            <a:r>
              <a:rPr lang="zh-CN" altLang="en-US" sz="3200" i="0" dirty="0">
                <a:solidFill>
                  <a:srgbClr val="333333"/>
                </a:solidFill>
                <a:effectLst/>
                <a:latin typeface="等线" panose="02010600030101010101" pitchFamily="2" charset="-122"/>
                <a:ea typeface="等线" panose="02010600030101010101" pitchFamily="2" charset="-122"/>
              </a:rPr>
              <a:t>贷：应付职工薪酬</a:t>
            </a:r>
            <a:r>
              <a:rPr lang="en-US" altLang="zh-CN" sz="3200" i="0" dirty="0">
                <a:solidFill>
                  <a:srgbClr val="333333"/>
                </a:solidFill>
                <a:effectLst/>
                <a:latin typeface="等线" panose="02010600030101010101" pitchFamily="2" charset="-122"/>
                <a:ea typeface="等线" panose="02010600030101010101" pitchFamily="2" charset="-122"/>
              </a:rPr>
              <a:t>--</a:t>
            </a:r>
            <a:r>
              <a:rPr lang="zh-CN" altLang="en-US" sz="3200" i="0" dirty="0">
                <a:solidFill>
                  <a:srgbClr val="333333"/>
                </a:solidFill>
                <a:effectLst/>
                <a:latin typeface="等线" panose="02010600030101010101" pitchFamily="2" charset="-122"/>
                <a:ea typeface="等线" panose="02010600030101010101" pitchFamily="2" charset="-122"/>
              </a:rPr>
              <a:t>工资</a:t>
            </a:r>
            <a:endParaRPr lang="en-US" altLang="zh-CN" sz="3200" i="0" dirty="0">
              <a:solidFill>
                <a:srgbClr val="333333"/>
              </a:solidFill>
              <a:effectLst/>
              <a:latin typeface="等线" panose="02010600030101010101" pitchFamily="2" charset="-122"/>
              <a:ea typeface="等线" panose="02010600030101010101" pitchFamily="2" charset="-122"/>
            </a:endParaRPr>
          </a:p>
          <a:p>
            <a:pPr algn="l"/>
            <a:endParaRPr lang="zh-CN" altLang="en-US" sz="3200" i="0" dirty="0">
              <a:solidFill>
                <a:srgbClr val="333333"/>
              </a:solidFill>
              <a:effectLst/>
              <a:latin typeface="等线" panose="02010600030101010101" pitchFamily="2" charset="-122"/>
              <a:ea typeface="等线" panose="02010600030101010101" pitchFamily="2" charset="-122"/>
            </a:endParaRPr>
          </a:p>
          <a:p>
            <a:pPr algn="l"/>
            <a:r>
              <a:rPr lang="en-US" altLang="zh-CN" sz="3200" i="0" dirty="0">
                <a:solidFill>
                  <a:srgbClr val="333333"/>
                </a:solidFill>
                <a:effectLst/>
                <a:latin typeface="等线" panose="02010600030101010101" pitchFamily="2" charset="-122"/>
                <a:ea typeface="等线" panose="02010600030101010101" pitchFamily="2" charset="-122"/>
              </a:rPr>
              <a:t>(2)</a:t>
            </a:r>
            <a:r>
              <a:rPr lang="zh-CN" altLang="en-US" sz="3200" i="0" dirty="0">
                <a:solidFill>
                  <a:srgbClr val="333333"/>
                </a:solidFill>
                <a:effectLst/>
                <a:latin typeface="等线" panose="02010600030101010101" pitchFamily="2" charset="-122"/>
                <a:ea typeface="等线" panose="02010600030101010101" pitchFamily="2" charset="-122"/>
              </a:rPr>
              <a:t>发放工资时：</a:t>
            </a:r>
          </a:p>
          <a:p>
            <a:pPr algn="l"/>
            <a:r>
              <a:rPr lang="zh-CN" altLang="en-US" sz="3200" i="0" dirty="0">
                <a:solidFill>
                  <a:srgbClr val="333333"/>
                </a:solidFill>
                <a:effectLst/>
                <a:latin typeface="等线" panose="02010600030101010101" pitchFamily="2" charset="-122"/>
                <a:ea typeface="等线" panose="02010600030101010101" pitchFamily="2" charset="-122"/>
              </a:rPr>
              <a:t>借：应付职工薪酬</a:t>
            </a:r>
            <a:r>
              <a:rPr lang="en-US" altLang="zh-CN" sz="3200" i="0" dirty="0">
                <a:solidFill>
                  <a:srgbClr val="333333"/>
                </a:solidFill>
                <a:effectLst/>
                <a:latin typeface="等线" panose="02010600030101010101" pitchFamily="2" charset="-122"/>
                <a:ea typeface="等线" panose="02010600030101010101" pitchFamily="2" charset="-122"/>
              </a:rPr>
              <a:t>--</a:t>
            </a:r>
            <a:r>
              <a:rPr lang="zh-CN" altLang="en-US" sz="3200" i="0" dirty="0">
                <a:solidFill>
                  <a:srgbClr val="333333"/>
                </a:solidFill>
                <a:effectLst/>
                <a:latin typeface="等线" panose="02010600030101010101" pitchFamily="2" charset="-122"/>
                <a:ea typeface="等线" panose="02010600030101010101" pitchFamily="2" charset="-122"/>
              </a:rPr>
              <a:t>工资</a:t>
            </a:r>
          </a:p>
          <a:p>
            <a:pPr algn="l"/>
            <a:r>
              <a:rPr lang="zh-CN" altLang="en-US" sz="3200" i="0" dirty="0">
                <a:solidFill>
                  <a:srgbClr val="333333"/>
                </a:solidFill>
                <a:effectLst/>
                <a:latin typeface="等线" panose="02010600030101010101" pitchFamily="2" charset="-122"/>
                <a:ea typeface="等线" panose="02010600030101010101" pitchFamily="2" charset="-122"/>
              </a:rPr>
              <a:t>贷：应交税费</a:t>
            </a:r>
            <a:r>
              <a:rPr lang="en-US" altLang="zh-CN" sz="3200" i="0" dirty="0">
                <a:solidFill>
                  <a:srgbClr val="333333"/>
                </a:solidFill>
                <a:effectLst/>
                <a:latin typeface="等线" panose="02010600030101010101" pitchFamily="2" charset="-122"/>
                <a:ea typeface="等线" panose="02010600030101010101" pitchFamily="2" charset="-122"/>
              </a:rPr>
              <a:t>--</a:t>
            </a:r>
            <a:r>
              <a:rPr lang="zh-CN" altLang="en-US" sz="3200" i="0" dirty="0">
                <a:solidFill>
                  <a:srgbClr val="333333"/>
                </a:solidFill>
                <a:effectLst/>
                <a:latin typeface="等线" panose="02010600030101010101" pitchFamily="2" charset="-122"/>
                <a:ea typeface="等线" panose="02010600030101010101" pitchFamily="2" charset="-122"/>
              </a:rPr>
              <a:t>个人所得税</a:t>
            </a:r>
          </a:p>
          <a:p>
            <a:pPr algn="l"/>
            <a:r>
              <a:rPr lang="zh-CN" altLang="en-US" sz="3200" i="0" dirty="0">
                <a:solidFill>
                  <a:srgbClr val="333333"/>
                </a:solidFill>
                <a:effectLst/>
                <a:latin typeface="等线" panose="02010600030101010101" pitchFamily="2" charset="-122"/>
                <a:ea typeface="等线" panose="02010600030101010101" pitchFamily="2" charset="-122"/>
              </a:rPr>
              <a:t>贷：其他应付款</a:t>
            </a:r>
            <a:r>
              <a:rPr lang="en-US" altLang="zh-CN" sz="3200" i="0" dirty="0">
                <a:solidFill>
                  <a:srgbClr val="333333"/>
                </a:solidFill>
                <a:effectLst/>
                <a:latin typeface="等线" panose="02010600030101010101" pitchFamily="2" charset="-122"/>
                <a:ea typeface="等线" panose="02010600030101010101" pitchFamily="2" charset="-122"/>
              </a:rPr>
              <a:t>--</a:t>
            </a:r>
            <a:r>
              <a:rPr lang="zh-CN" altLang="en-US" sz="3200" i="0" dirty="0">
                <a:solidFill>
                  <a:srgbClr val="333333"/>
                </a:solidFill>
                <a:effectLst/>
                <a:latin typeface="等线" panose="02010600030101010101" pitchFamily="2" charset="-122"/>
                <a:ea typeface="等线" panose="02010600030101010101" pitchFamily="2" charset="-122"/>
              </a:rPr>
              <a:t>社保</a:t>
            </a:r>
            <a:r>
              <a:rPr lang="en-US" altLang="zh-CN" sz="3200" i="0" dirty="0">
                <a:solidFill>
                  <a:srgbClr val="333333"/>
                </a:solidFill>
                <a:effectLst/>
                <a:latin typeface="等线" panose="02010600030101010101" pitchFamily="2" charset="-122"/>
                <a:ea typeface="等线" panose="02010600030101010101" pitchFamily="2" charset="-122"/>
              </a:rPr>
              <a:t>(</a:t>
            </a:r>
            <a:r>
              <a:rPr lang="zh-CN" altLang="en-US" sz="3200" i="0" dirty="0">
                <a:solidFill>
                  <a:srgbClr val="333333"/>
                </a:solidFill>
                <a:effectLst/>
                <a:latin typeface="等线" panose="02010600030101010101" pitchFamily="2" charset="-122"/>
                <a:ea typeface="等线" panose="02010600030101010101" pitchFamily="2" charset="-122"/>
              </a:rPr>
              <a:t>个人</a:t>
            </a:r>
            <a:r>
              <a:rPr lang="en-US" altLang="zh-CN" sz="3200" i="0" dirty="0">
                <a:solidFill>
                  <a:srgbClr val="333333"/>
                </a:solidFill>
                <a:effectLst/>
                <a:latin typeface="等线" panose="02010600030101010101" pitchFamily="2" charset="-122"/>
                <a:ea typeface="等线" panose="02010600030101010101" pitchFamily="2" charset="-122"/>
              </a:rPr>
              <a:t>)</a:t>
            </a:r>
          </a:p>
          <a:p>
            <a:pPr algn="l"/>
            <a:r>
              <a:rPr lang="zh-CN" altLang="en-US" sz="3200" i="0" dirty="0">
                <a:solidFill>
                  <a:srgbClr val="333333"/>
                </a:solidFill>
                <a:effectLst/>
                <a:latin typeface="等线" panose="02010600030101010101" pitchFamily="2" charset="-122"/>
                <a:ea typeface="等线" panose="02010600030101010101" pitchFamily="2" charset="-122"/>
              </a:rPr>
              <a:t>贷：其他应付款</a:t>
            </a:r>
            <a:r>
              <a:rPr lang="en-US" altLang="zh-CN" sz="3200" i="0" dirty="0">
                <a:solidFill>
                  <a:srgbClr val="333333"/>
                </a:solidFill>
                <a:effectLst/>
                <a:latin typeface="等线" panose="02010600030101010101" pitchFamily="2" charset="-122"/>
                <a:ea typeface="等线" panose="02010600030101010101" pitchFamily="2" charset="-122"/>
              </a:rPr>
              <a:t>--</a:t>
            </a:r>
            <a:r>
              <a:rPr lang="zh-CN" altLang="en-US" sz="3200" i="0" dirty="0">
                <a:solidFill>
                  <a:srgbClr val="333333"/>
                </a:solidFill>
                <a:effectLst/>
                <a:latin typeface="等线" panose="02010600030101010101" pitchFamily="2" charset="-122"/>
                <a:ea typeface="等线" panose="02010600030101010101" pitchFamily="2" charset="-122"/>
              </a:rPr>
              <a:t>公积金</a:t>
            </a:r>
            <a:r>
              <a:rPr lang="en-US" altLang="zh-CN" sz="3200" i="0" dirty="0">
                <a:solidFill>
                  <a:srgbClr val="333333"/>
                </a:solidFill>
                <a:effectLst/>
                <a:latin typeface="等线" panose="02010600030101010101" pitchFamily="2" charset="-122"/>
                <a:ea typeface="等线" panose="02010600030101010101" pitchFamily="2" charset="-122"/>
              </a:rPr>
              <a:t>(</a:t>
            </a:r>
            <a:r>
              <a:rPr lang="zh-CN" altLang="en-US" sz="3200" i="0" dirty="0">
                <a:solidFill>
                  <a:srgbClr val="333333"/>
                </a:solidFill>
                <a:effectLst/>
                <a:latin typeface="等线" panose="02010600030101010101" pitchFamily="2" charset="-122"/>
                <a:ea typeface="等线" panose="02010600030101010101" pitchFamily="2" charset="-122"/>
              </a:rPr>
              <a:t>个人</a:t>
            </a:r>
            <a:r>
              <a:rPr lang="en-US" altLang="zh-CN" sz="3200" i="0" dirty="0">
                <a:solidFill>
                  <a:srgbClr val="333333"/>
                </a:solidFill>
                <a:effectLst/>
                <a:latin typeface="等线" panose="02010600030101010101" pitchFamily="2" charset="-122"/>
                <a:ea typeface="等线" panose="02010600030101010101" pitchFamily="2" charset="-122"/>
              </a:rPr>
              <a:t>)</a:t>
            </a:r>
          </a:p>
          <a:p>
            <a:pPr algn="l"/>
            <a:r>
              <a:rPr lang="zh-CN" altLang="en-US" sz="3200" i="0" dirty="0">
                <a:solidFill>
                  <a:srgbClr val="333333"/>
                </a:solidFill>
                <a:effectLst/>
                <a:latin typeface="等线" panose="02010600030101010101" pitchFamily="2" charset="-122"/>
                <a:ea typeface="等线" panose="02010600030101010101" pitchFamily="2" charset="-122"/>
              </a:rPr>
              <a:t>贷：库存现金（或银行存款）</a:t>
            </a:r>
          </a:p>
        </p:txBody>
      </p:sp>
      <p:sp>
        <p:nvSpPr>
          <p:cNvPr id="6" name="文本框 5">
            <a:extLst>
              <a:ext uri="{FF2B5EF4-FFF2-40B4-BE49-F238E27FC236}">
                <a16:creationId xmlns:a16="http://schemas.microsoft.com/office/drawing/2014/main" id="{B1F6A7ED-0A7E-45D8-A747-9F7BD2F42996}"/>
              </a:ext>
            </a:extLst>
          </p:cNvPr>
          <p:cNvSpPr txBox="1"/>
          <p:nvPr/>
        </p:nvSpPr>
        <p:spPr>
          <a:xfrm>
            <a:off x="251520" y="260648"/>
            <a:ext cx="8802410" cy="1077218"/>
          </a:xfrm>
          <a:prstGeom prst="rect">
            <a:avLst/>
          </a:prstGeom>
          <a:noFill/>
        </p:spPr>
        <p:txBody>
          <a:bodyPr wrap="none" rtlCol="0">
            <a:spAutoFit/>
          </a:bodyPr>
          <a:lstStyle/>
          <a:p>
            <a:r>
              <a:rPr lang="zh-CN" altLang="en-US" sz="3200" b="1" dirty="0">
                <a:solidFill>
                  <a:schemeClr val="tx2"/>
                </a:solidFill>
                <a:latin typeface="等线" panose="02010600030101010101" pitchFamily="2" charset="-122"/>
                <a:ea typeface="等线" panose="02010600030101010101" pitchFamily="2" charset="-122"/>
              </a:rPr>
              <a:t>按照会计制度的相关规定，不论是否发放工资，</a:t>
            </a:r>
            <a:endParaRPr lang="en-US" altLang="zh-CN" sz="3200" b="1" dirty="0">
              <a:solidFill>
                <a:schemeClr val="tx2"/>
              </a:solidFill>
              <a:latin typeface="等线" panose="02010600030101010101" pitchFamily="2" charset="-122"/>
              <a:ea typeface="等线" panose="02010600030101010101" pitchFamily="2" charset="-122"/>
            </a:endParaRPr>
          </a:p>
          <a:p>
            <a:r>
              <a:rPr lang="zh-CN" altLang="en-US" sz="3200" b="1" dirty="0">
                <a:solidFill>
                  <a:schemeClr val="tx2"/>
                </a:solidFill>
                <a:latin typeface="等线" panose="02010600030101010101" pitchFamily="2" charset="-122"/>
                <a:ea typeface="等线" panose="02010600030101010101" pitchFamily="2" charset="-122"/>
              </a:rPr>
              <a:t>每个月都要计提工资。</a:t>
            </a:r>
          </a:p>
        </p:txBody>
      </p:sp>
    </p:spTree>
    <p:extLst>
      <p:ext uri="{BB962C8B-B14F-4D97-AF65-F5344CB8AC3E}">
        <p14:creationId xmlns:p14="http://schemas.microsoft.com/office/powerpoint/2010/main" val="33903423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528AF151-3A7E-497E-82D4-A5C2A7624A47}" type="slidenum">
              <a:rPr lang="en-US" altLang="zh-CN" smtClean="0"/>
              <a:pPr>
                <a:defRPr/>
              </a:pPr>
              <a:t>121</a:t>
            </a:fld>
            <a:endParaRPr lang="en-US" altLang="zh-CN"/>
          </a:p>
        </p:txBody>
      </p:sp>
      <p:sp>
        <p:nvSpPr>
          <p:cNvPr id="5" name="Rectangle 2"/>
          <p:cNvSpPr txBox="1">
            <a:spLocks noChangeArrowheads="1"/>
          </p:cNvSpPr>
          <p:nvPr/>
        </p:nvSpPr>
        <p:spPr bwMode="auto">
          <a:xfrm>
            <a:off x="244797" y="476672"/>
            <a:ext cx="8575675" cy="1223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baseline="0">
                <a:solidFill>
                  <a:schemeClr val="tx1"/>
                </a:solidFill>
                <a:latin typeface="Verdana" pitchFamily="34" charset="0"/>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lgn="just" eaLnBrk="1" hangingPunct="1">
              <a:lnSpc>
                <a:spcPct val="120000"/>
              </a:lnSpc>
              <a:buClrTx/>
              <a:buFont typeface="Wingdings 2" pitchFamily="18" charset="2"/>
              <a:buNone/>
            </a:pPr>
            <a:r>
              <a:rPr kumimoji="0" lang="en-US" altLang="zh-CN" sz="2800" dirty="0" smtClean="0">
                <a:solidFill>
                  <a:srgbClr val="FF0000"/>
                </a:solidFill>
              </a:rPr>
              <a:t>[</a:t>
            </a:r>
            <a:r>
              <a:rPr kumimoji="0" lang="zh-CN" altLang="en-US" sz="2800" dirty="0" smtClean="0">
                <a:solidFill>
                  <a:srgbClr val="FF0000"/>
                </a:solidFill>
              </a:rPr>
              <a:t>例</a:t>
            </a:r>
            <a:r>
              <a:rPr kumimoji="0" lang="en-US" altLang="zh-CN" sz="2800" dirty="0" smtClean="0">
                <a:solidFill>
                  <a:srgbClr val="FF0000"/>
                </a:solidFill>
              </a:rPr>
              <a:t>2]  </a:t>
            </a:r>
            <a:r>
              <a:rPr kumimoji="0" lang="zh-CN" altLang="en-US" sz="2800" dirty="0" smtClean="0"/>
              <a:t>查询</a:t>
            </a:r>
            <a:r>
              <a:rPr kumimoji="0" lang="en-US" altLang="zh-CN" sz="2800" dirty="0" smtClean="0"/>
              <a:t>2015-3-20,2015-5-1</a:t>
            </a:r>
            <a:r>
              <a:rPr kumimoji="0" lang="zh-CN" altLang="en-US" sz="2800" dirty="0" smtClean="0"/>
              <a:t>分别在两个特定区域有通信记录的手机号码。</a:t>
            </a:r>
            <a:endParaRPr kumimoji="0" lang="zh-CN" altLang="en-US" sz="2800" dirty="0"/>
          </a:p>
        </p:txBody>
      </p:sp>
      <p:graphicFrame>
        <p:nvGraphicFramePr>
          <p:cNvPr id="6" name="Group 3"/>
          <p:cNvGraphicFramePr>
            <a:graphicFrameLocks noGrp="1"/>
          </p:cNvGraphicFramePr>
          <p:nvPr>
            <p:ph sz="half" idx="4294967295"/>
            <p:extLst>
              <p:ext uri="{D42A27DB-BD31-4B8C-83A1-F6EECF244321}">
                <p14:modId xmlns:p14="http://schemas.microsoft.com/office/powerpoint/2010/main" val="4267944761"/>
              </p:ext>
            </p:extLst>
          </p:nvPr>
        </p:nvGraphicFramePr>
        <p:xfrm>
          <a:off x="244797" y="1740322"/>
          <a:ext cx="8575675" cy="2265363"/>
        </p:xfrm>
        <a:graphic>
          <a:graphicData uri="http://schemas.openxmlformats.org/drawingml/2006/table">
            <a:tbl>
              <a:tblPr/>
              <a:tblGrid>
                <a:gridCol w="1557338">
                  <a:extLst>
                    <a:ext uri="{9D8B030D-6E8A-4147-A177-3AD203B41FA5}">
                      <a16:colId xmlns:a16="http://schemas.microsoft.com/office/drawing/2014/main" val="20000"/>
                    </a:ext>
                  </a:extLst>
                </a:gridCol>
                <a:gridCol w="1644650">
                  <a:extLst>
                    <a:ext uri="{9D8B030D-6E8A-4147-A177-3AD203B41FA5}">
                      <a16:colId xmlns:a16="http://schemas.microsoft.com/office/drawing/2014/main" val="20001"/>
                    </a:ext>
                  </a:extLst>
                </a:gridCol>
                <a:gridCol w="1555750">
                  <a:extLst>
                    <a:ext uri="{9D8B030D-6E8A-4147-A177-3AD203B41FA5}">
                      <a16:colId xmlns:a16="http://schemas.microsoft.com/office/drawing/2014/main" val="20002"/>
                    </a:ext>
                  </a:extLst>
                </a:gridCol>
                <a:gridCol w="1231900">
                  <a:extLst>
                    <a:ext uri="{9D8B030D-6E8A-4147-A177-3AD203B41FA5}">
                      <a16:colId xmlns:a16="http://schemas.microsoft.com/office/drawing/2014/main" val="20003"/>
                    </a:ext>
                  </a:extLst>
                </a:gridCol>
                <a:gridCol w="1293812">
                  <a:extLst>
                    <a:ext uri="{9D8B030D-6E8A-4147-A177-3AD203B41FA5}">
                      <a16:colId xmlns:a16="http://schemas.microsoft.com/office/drawing/2014/main" val="20004"/>
                    </a:ext>
                  </a:extLst>
                </a:gridCol>
                <a:gridCol w="1292225">
                  <a:extLst>
                    <a:ext uri="{9D8B030D-6E8A-4147-A177-3AD203B41FA5}">
                      <a16:colId xmlns:a16="http://schemas.microsoft.com/office/drawing/2014/main" val="20005"/>
                    </a:ext>
                  </a:extLst>
                </a:gridCol>
              </a:tblGrid>
              <a:tr h="1038225">
                <a:tc>
                  <a:txBody>
                    <a:bodyPr/>
                    <a:lstStyle>
                      <a:lvl1pPr algn="l">
                        <a:spcBef>
                          <a:spcPct val="20000"/>
                        </a:spcBef>
                        <a:buClr>
                          <a:srgbClr val="FF3300"/>
                        </a:buClr>
                        <a:buFont typeface="Wingdings" panose="05000000000000000000" pitchFamily="2" charset="2"/>
                        <a:defRPr kumimoji="1" sz="2800" b="1">
                          <a:solidFill>
                            <a:srgbClr val="FF3300"/>
                          </a:solidFill>
                          <a:latin typeface="Times New Roman" panose="02020603050405020304" pitchFamily="18" charset="0"/>
                          <a:ea typeface="宋体" panose="02010600030101010101" pitchFamily="2" charset="-122"/>
                        </a:defRPr>
                      </a:lvl1pPr>
                      <a:lvl2pPr algn="l">
                        <a:spcBef>
                          <a:spcPct val="20000"/>
                        </a:spcBef>
                        <a:buClr>
                          <a:schemeClr val="accent2"/>
                        </a:buClr>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b="1">
                          <a:solidFill>
                            <a:schemeClr val="tx1"/>
                          </a:solidFill>
                          <a:latin typeface="Times New Roman" panose="02020603050405020304" pitchFamily="18" charset="0"/>
                          <a:ea typeface="楷体_GB2312" pitchFamily="49" charset="-122"/>
                        </a:defRPr>
                      </a:lvl3pPr>
                      <a:lvl4pPr algn="l">
                        <a:spcBef>
                          <a:spcPct val="20000"/>
                        </a:spcBef>
                        <a:buSzPct val="60000"/>
                        <a:defRPr kumimoji="1" b="1">
                          <a:solidFill>
                            <a:schemeClr val="tx1"/>
                          </a:solidFill>
                          <a:latin typeface="Times New Roman" panose="02020603050405020304" pitchFamily="18" charset="0"/>
                          <a:ea typeface="宋体" panose="02010600030101010101" pitchFamily="2" charset="-122"/>
                        </a:defRPr>
                      </a:lvl4pPr>
                      <a:lvl5pPr algn="l">
                        <a:spcBef>
                          <a:spcPct val="20000"/>
                        </a:spcBef>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5pPr>
                      <a:lvl6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6pPr>
                      <a:lvl7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7pPr>
                      <a:lvl8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8pPr>
                      <a:lvl9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9pPr>
                    </a:lstStyle>
                    <a:p>
                      <a:pPr marL="0" marR="0" lvl="0" indent="0" algn="ctr"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主叫</a:t>
                      </a:r>
                    </a:p>
                    <a:p>
                      <a:pPr marL="0" marR="0" lvl="0" indent="0" algn="ctr"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en-US"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Oid</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CC"/>
                    </a:solidFill>
                  </a:tcPr>
                </a:tc>
                <a:tc>
                  <a:txBody>
                    <a:bodyPr/>
                    <a:lstStyle>
                      <a:lvl1pPr algn="l">
                        <a:spcBef>
                          <a:spcPct val="20000"/>
                        </a:spcBef>
                        <a:buClr>
                          <a:srgbClr val="FF3300"/>
                        </a:buClr>
                        <a:buFont typeface="Wingdings" panose="05000000000000000000" pitchFamily="2" charset="2"/>
                        <a:defRPr kumimoji="1" sz="2800" b="1">
                          <a:solidFill>
                            <a:srgbClr val="FF3300"/>
                          </a:solidFill>
                          <a:latin typeface="Times New Roman" panose="02020603050405020304" pitchFamily="18" charset="0"/>
                          <a:ea typeface="宋体" panose="02010600030101010101" pitchFamily="2" charset="-122"/>
                        </a:defRPr>
                      </a:lvl1pPr>
                      <a:lvl2pPr algn="l">
                        <a:spcBef>
                          <a:spcPct val="20000"/>
                        </a:spcBef>
                        <a:buClr>
                          <a:schemeClr val="accent2"/>
                        </a:buClr>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b="1">
                          <a:solidFill>
                            <a:schemeClr val="tx1"/>
                          </a:solidFill>
                          <a:latin typeface="Times New Roman" panose="02020603050405020304" pitchFamily="18" charset="0"/>
                          <a:ea typeface="楷体_GB2312" pitchFamily="49" charset="-122"/>
                        </a:defRPr>
                      </a:lvl3pPr>
                      <a:lvl4pPr algn="l">
                        <a:spcBef>
                          <a:spcPct val="20000"/>
                        </a:spcBef>
                        <a:buSzPct val="60000"/>
                        <a:defRPr kumimoji="1" b="1">
                          <a:solidFill>
                            <a:schemeClr val="tx1"/>
                          </a:solidFill>
                          <a:latin typeface="Times New Roman" panose="02020603050405020304" pitchFamily="18" charset="0"/>
                          <a:ea typeface="宋体" panose="02010600030101010101" pitchFamily="2" charset="-122"/>
                        </a:defRPr>
                      </a:lvl4pPr>
                      <a:lvl5pPr algn="l">
                        <a:spcBef>
                          <a:spcPct val="20000"/>
                        </a:spcBef>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5pPr>
                      <a:lvl6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6pPr>
                      <a:lvl7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7pPr>
                      <a:lvl8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8pPr>
                      <a:lvl9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9pPr>
                    </a:lstStyle>
                    <a:p>
                      <a:pPr marL="0" marR="0" lvl="0" indent="0" algn="ctr"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被叫</a:t>
                      </a:r>
                    </a:p>
                    <a:p>
                      <a:pPr marL="0" marR="0" lvl="0" indent="0" algn="ctr"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en-US"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Tid</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CC"/>
                    </a:solidFill>
                  </a:tcPr>
                </a:tc>
                <a:tc>
                  <a:txBody>
                    <a:bodyPr/>
                    <a:lstStyle>
                      <a:lvl1pPr algn="l">
                        <a:spcBef>
                          <a:spcPct val="20000"/>
                        </a:spcBef>
                        <a:buClr>
                          <a:srgbClr val="FF3300"/>
                        </a:buClr>
                        <a:buFont typeface="Wingdings" panose="05000000000000000000" pitchFamily="2" charset="2"/>
                        <a:defRPr kumimoji="1" sz="2800" b="1">
                          <a:solidFill>
                            <a:srgbClr val="FF3300"/>
                          </a:solidFill>
                          <a:latin typeface="Times New Roman" panose="02020603050405020304" pitchFamily="18" charset="0"/>
                          <a:ea typeface="宋体" panose="02010600030101010101" pitchFamily="2" charset="-122"/>
                        </a:defRPr>
                      </a:lvl1pPr>
                      <a:lvl2pPr algn="l">
                        <a:spcBef>
                          <a:spcPct val="20000"/>
                        </a:spcBef>
                        <a:buClr>
                          <a:schemeClr val="accent2"/>
                        </a:buClr>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b="1">
                          <a:solidFill>
                            <a:schemeClr val="tx1"/>
                          </a:solidFill>
                          <a:latin typeface="Times New Roman" panose="02020603050405020304" pitchFamily="18" charset="0"/>
                          <a:ea typeface="楷体_GB2312" pitchFamily="49" charset="-122"/>
                        </a:defRPr>
                      </a:lvl3pPr>
                      <a:lvl4pPr algn="l">
                        <a:spcBef>
                          <a:spcPct val="20000"/>
                        </a:spcBef>
                        <a:buSzPct val="60000"/>
                        <a:defRPr kumimoji="1" b="1">
                          <a:solidFill>
                            <a:schemeClr val="tx1"/>
                          </a:solidFill>
                          <a:latin typeface="Times New Roman" panose="02020603050405020304" pitchFamily="18" charset="0"/>
                          <a:ea typeface="宋体" panose="02010600030101010101" pitchFamily="2" charset="-122"/>
                        </a:defRPr>
                      </a:lvl4pPr>
                      <a:lvl5pPr algn="l">
                        <a:spcBef>
                          <a:spcPct val="20000"/>
                        </a:spcBef>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5pPr>
                      <a:lvl6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6pPr>
                      <a:lvl7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7pPr>
                      <a:lvl8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8pPr>
                      <a:lvl9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9pPr>
                    </a:lstStyle>
                    <a:p>
                      <a:pPr marL="0" marR="0" lvl="0" indent="0" algn="ctr"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开始时间</a:t>
                      </a:r>
                    </a:p>
                    <a:p>
                      <a:pPr marL="0" marR="0" lvl="0" indent="0" algn="ctr"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en-US"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start</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CC"/>
                    </a:solidFill>
                  </a:tcPr>
                </a:tc>
                <a:tc>
                  <a:txBody>
                    <a:bodyPr/>
                    <a:lstStyle>
                      <a:lvl1pPr algn="l">
                        <a:spcBef>
                          <a:spcPct val="20000"/>
                        </a:spcBef>
                        <a:buClr>
                          <a:srgbClr val="FF3300"/>
                        </a:buClr>
                        <a:buFont typeface="Wingdings" panose="05000000000000000000" pitchFamily="2" charset="2"/>
                        <a:defRPr kumimoji="1" sz="2800" b="1">
                          <a:solidFill>
                            <a:srgbClr val="FF3300"/>
                          </a:solidFill>
                          <a:latin typeface="Times New Roman" panose="02020603050405020304" pitchFamily="18" charset="0"/>
                          <a:ea typeface="宋体" panose="02010600030101010101" pitchFamily="2" charset="-122"/>
                        </a:defRPr>
                      </a:lvl1pPr>
                      <a:lvl2pPr algn="l">
                        <a:spcBef>
                          <a:spcPct val="20000"/>
                        </a:spcBef>
                        <a:buClr>
                          <a:schemeClr val="accent2"/>
                        </a:buClr>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b="1">
                          <a:solidFill>
                            <a:schemeClr val="tx1"/>
                          </a:solidFill>
                          <a:latin typeface="Times New Roman" panose="02020603050405020304" pitchFamily="18" charset="0"/>
                          <a:ea typeface="楷体_GB2312" pitchFamily="49" charset="-122"/>
                        </a:defRPr>
                      </a:lvl3pPr>
                      <a:lvl4pPr algn="l">
                        <a:spcBef>
                          <a:spcPct val="20000"/>
                        </a:spcBef>
                        <a:buSzPct val="60000"/>
                        <a:defRPr kumimoji="1" b="1">
                          <a:solidFill>
                            <a:schemeClr val="tx1"/>
                          </a:solidFill>
                          <a:latin typeface="Times New Roman" panose="02020603050405020304" pitchFamily="18" charset="0"/>
                          <a:ea typeface="宋体" panose="02010600030101010101" pitchFamily="2" charset="-122"/>
                        </a:defRPr>
                      </a:lvl4pPr>
                      <a:lvl5pPr algn="l">
                        <a:spcBef>
                          <a:spcPct val="20000"/>
                        </a:spcBef>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5pPr>
                      <a:lvl6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6pPr>
                      <a:lvl7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7pPr>
                      <a:lvl8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8pPr>
                      <a:lvl9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9pPr>
                    </a:lstStyle>
                    <a:p>
                      <a:pPr marL="0" marR="0" lvl="0" indent="0" algn="ctr"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时长</a:t>
                      </a:r>
                    </a:p>
                    <a:p>
                      <a:pPr marL="0" marR="0" lvl="0" indent="0" algn="ctr"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en-US"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period</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CC"/>
                    </a:solidFill>
                  </a:tcPr>
                </a:tc>
                <a:tc>
                  <a:txBody>
                    <a:bodyPr/>
                    <a:lstStyle>
                      <a:lvl1pPr algn="l">
                        <a:spcBef>
                          <a:spcPct val="20000"/>
                        </a:spcBef>
                        <a:buClr>
                          <a:srgbClr val="FF3300"/>
                        </a:buClr>
                        <a:buFont typeface="Wingdings" panose="05000000000000000000" pitchFamily="2" charset="2"/>
                        <a:defRPr kumimoji="1" sz="2800" b="1">
                          <a:solidFill>
                            <a:srgbClr val="FF3300"/>
                          </a:solidFill>
                          <a:latin typeface="Times New Roman" panose="02020603050405020304" pitchFamily="18" charset="0"/>
                          <a:ea typeface="宋体" panose="02010600030101010101" pitchFamily="2" charset="-122"/>
                        </a:defRPr>
                      </a:lvl1pPr>
                      <a:lvl2pPr algn="l">
                        <a:spcBef>
                          <a:spcPct val="20000"/>
                        </a:spcBef>
                        <a:buClr>
                          <a:schemeClr val="accent2"/>
                        </a:buClr>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b="1">
                          <a:solidFill>
                            <a:schemeClr val="tx1"/>
                          </a:solidFill>
                          <a:latin typeface="Times New Roman" panose="02020603050405020304" pitchFamily="18" charset="0"/>
                          <a:ea typeface="楷体_GB2312" pitchFamily="49" charset="-122"/>
                        </a:defRPr>
                      </a:lvl3pPr>
                      <a:lvl4pPr algn="l">
                        <a:spcBef>
                          <a:spcPct val="20000"/>
                        </a:spcBef>
                        <a:buSzPct val="60000"/>
                        <a:defRPr kumimoji="1" b="1">
                          <a:solidFill>
                            <a:schemeClr val="tx1"/>
                          </a:solidFill>
                          <a:latin typeface="Times New Roman" panose="02020603050405020304" pitchFamily="18" charset="0"/>
                          <a:ea typeface="宋体" panose="02010600030101010101" pitchFamily="2" charset="-122"/>
                        </a:defRPr>
                      </a:lvl4pPr>
                      <a:lvl5pPr algn="l">
                        <a:spcBef>
                          <a:spcPct val="20000"/>
                        </a:spcBef>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5pPr>
                      <a:lvl6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6pPr>
                      <a:lvl7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7pPr>
                      <a:lvl8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8pPr>
                      <a:lvl9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9pPr>
                    </a:lstStyle>
                    <a:p>
                      <a:pPr marL="0" marR="0" lvl="0" indent="0" algn="ctr"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区域</a:t>
                      </a:r>
                    </a:p>
                    <a:p>
                      <a:pPr marL="0" marR="0" lvl="0" indent="0" algn="ctr"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en-US"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lac</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CC"/>
                    </a:solidFill>
                  </a:tcPr>
                </a:tc>
                <a:tc>
                  <a:txBody>
                    <a:bodyPr/>
                    <a:lstStyle>
                      <a:lvl1pPr algn="l">
                        <a:spcBef>
                          <a:spcPct val="20000"/>
                        </a:spcBef>
                        <a:buClr>
                          <a:srgbClr val="FF3300"/>
                        </a:buClr>
                        <a:buFont typeface="Wingdings" panose="05000000000000000000" pitchFamily="2" charset="2"/>
                        <a:defRPr kumimoji="1" sz="2800" b="1">
                          <a:solidFill>
                            <a:srgbClr val="FF3300"/>
                          </a:solidFill>
                          <a:latin typeface="Times New Roman" panose="02020603050405020304" pitchFamily="18" charset="0"/>
                          <a:ea typeface="宋体" panose="02010600030101010101" pitchFamily="2" charset="-122"/>
                        </a:defRPr>
                      </a:lvl1pPr>
                      <a:lvl2pPr algn="l">
                        <a:spcBef>
                          <a:spcPct val="20000"/>
                        </a:spcBef>
                        <a:buClr>
                          <a:schemeClr val="accent2"/>
                        </a:buClr>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b="1">
                          <a:solidFill>
                            <a:schemeClr val="tx1"/>
                          </a:solidFill>
                          <a:latin typeface="Times New Roman" panose="02020603050405020304" pitchFamily="18" charset="0"/>
                          <a:ea typeface="楷体_GB2312" pitchFamily="49" charset="-122"/>
                        </a:defRPr>
                      </a:lvl3pPr>
                      <a:lvl4pPr algn="l">
                        <a:spcBef>
                          <a:spcPct val="20000"/>
                        </a:spcBef>
                        <a:buSzPct val="60000"/>
                        <a:defRPr kumimoji="1" b="1">
                          <a:solidFill>
                            <a:schemeClr val="tx1"/>
                          </a:solidFill>
                          <a:latin typeface="Times New Roman" panose="02020603050405020304" pitchFamily="18" charset="0"/>
                          <a:ea typeface="宋体" panose="02010600030101010101" pitchFamily="2" charset="-122"/>
                        </a:defRPr>
                      </a:lvl4pPr>
                      <a:lvl5pPr algn="l">
                        <a:spcBef>
                          <a:spcPct val="20000"/>
                        </a:spcBef>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5pPr>
                      <a:lvl6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6pPr>
                      <a:lvl7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7pPr>
                      <a:lvl8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8pPr>
                      <a:lvl9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9pPr>
                    </a:lstStyle>
                    <a:p>
                      <a:pPr marL="0" marR="0" lvl="0" indent="0" algn="ctr"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基站</a:t>
                      </a:r>
                    </a:p>
                    <a:p>
                      <a:pPr marL="0" marR="0" lvl="0" indent="0" algn="ctr"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en-US"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cell</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CC"/>
                    </a:solidFill>
                  </a:tcPr>
                </a:tc>
                <a:extLst>
                  <a:ext uri="{0D108BD9-81ED-4DB2-BD59-A6C34878D82A}">
                    <a16:rowId xmlns:a16="http://schemas.microsoft.com/office/drawing/2014/main" val="10000"/>
                  </a:ext>
                </a:extLst>
              </a:tr>
              <a:tr h="628650">
                <a:tc>
                  <a:txBody>
                    <a:bodyPr/>
                    <a:lstStyle>
                      <a:lvl1pPr algn="l">
                        <a:spcBef>
                          <a:spcPct val="20000"/>
                        </a:spcBef>
                        <a:buClr>
                          <a:srgbClr val="FF3300"/>
                        </a:buClr>
                        <a:buFont typeface="Wingdings" panose="05000000000000000000" pitchFamily="2" charset="2"/>
                        <a:defRPr kumimoji="1" sz="2800" b="1">
                          <a:solidFill>
                            <a:srgbClr val="FF3300"/>
                          </a:solidFill>
                          <a:latin typeface="Times New Roman" panose="02020603050405020304" pitchFamily="18" charset="0"/>
                          <a:ea typeface="宋体" panose="02010600030101010101" pitchFamily="2" charset="-122"/>
                        </a:defRPr>
                      </a:lvl1pPr>
                      <a:lvl2pPr algn="l">
                        <a:spcBef>
                          <a:spcPct val="20000"/>
                        </a:spcBef>
                        <a:buClr>
                          <a:schemeClr val="accent2"/>
                        </a:buClr>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b="1">
                          <a:solidFill>
                            <a:schemeClr val="tx1"/>
                          </a:solidFill>
                          <a:latin typeface="Times New Roman" panose="02020603050405020304" pitchFamily="18" charset="0"/>
                          <a:ea typeface="楷体_GB2312" pitchFamily="49" charset="-122"/>
                        </a:defRPr>
                      </a:lvl3pPr>
                      <a:lvl4pPr algn="l">
                        <a:spcBef>
                          <a:spcPct val="20000"/>
                        </a:spcBef>
                        <a:buSzPct val="60000"/>
                        <a:defRPr kumimoji="1" b="1">
                          <a:solidFill>
                            <a:schemeClr val="tx1"/>
                          </a:solidFill>
                          <a:latin typeface="Times New Roman" panose="02020603050405020304" pitchFamily="18" charset="0"/>
                          <a:ea typeface="宋体" panose="02010600030101010101" pitchFamily="2" charset="-122"/>
                        </a:defRPr>
                      </a:lvl4pPr>
                      <a:lvl5pPr algn="l">
                        <a:spcBef>
                          <a:spcPct val="20000"/>
                        </a:spcBef>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5pPr>
                      <a:lvl6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6pPr>
                      <a:lvl7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7pPr>
                      <a:lvl8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8pPr>
                      <a:lvl9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9pPr>
                    </a:lstStyle>
                    <a:p>
                      <a:pPr marL="0" marR="0" lvl="0" indent="0" algn="l"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endParaRPr kumimoji="1" lang="zh-CN" altLang="zh-CN" sz="24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FF3300"/>
                        </a:buClr>
                        <a:buFont typeface="Wingdings" panose="05000000000000000000" pitchFamily="2" charset="2"/>
                        <a:defRPr kumimoji="1" sz="2800" b="1">
                          <a:solidFill>
                            <a:srgbClr val="FF3300"/>
                          </a:solidFill>
                          <a:latin typeface="Times New Roman" panose="02020603050405020304" pitchFamily="18" charset="0"/>
                          <a:ea typeface="宋体" panose="02010600030101010101" pitchFamily="2" charset="-122"/>
                        </a:defRPr>
                      </a:lvl1pPr>
                      <a:lvl2pPr algn="l">
                        <a:spcBef>
                          <a:spcPct val="20000"/>
                        </a:spcBef>
                        <a:buClr>
                          <a:schemeClr val="accent2"/>
                        </a:buClr>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b="1">
                          <a:solidFill>
                            <a:schemeClr val="tx1"/>
                          </a:solidFill>
                          <a:latin typeface="Times New Roman" panose="02020603050405020304" pitchFamily="18" charset="0"/>
                          <a:ea typeface="楷体_GB2312" pitchFamily="49" charset="-122"/>
                        </a:defRPr>
                      </a:lvl3pPr>
                      <a:lvl4pPr algn="l">
                        <a:spcBef>
                          <a:spcPct val="20000"/>
                        </a:spcBef>
                        <a:buSzPct val="60000"/>
                        <a:defRPr kumimoji="1" b="1">
                          <a:solidFill>
                            <a:schemeClr val="tx1"/>
                          </a:solidFill>
                          <a:latin typeface="Times New Roman" panose="02020603050405020304" pitchFamily="18" charset="0"/>
                          <a:ea typeface="宋体" panose="02010600030101010101" pitchFamily="2" charset="-122"/>
                        </a:defRPr>
                      </a:lvl4pPr>
                      <a:lvl5pPr algn="l">
                        <a:spcBef>
                          <a:spcPct val="20000"/>
                        </a:spcBef>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5pPr>
                      <a:lvl6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6pPr>
                      <a:lvl7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7pPr>
                      <a:lvl8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8pPr>
                      <a:lvl9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9pPr>
                    </a:lstStyle>
                    <a:p>
                      <a:pPr marL="0" marR="0" lvl="0" indent="0" algn="l"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endParaRPr kumimoji="1" lang="zh-CN" altLang="zh-CN" sz="24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FF3300"/>
                        </a:buClr>
                        <a:buFont typeface="Wingdings" panose="05000000000000000000" pitchFamily="2" charset="2"/>
                        <a:defRPr kumimoji="1" sz="2800" b="1">
                          <a:solidFill>
                            <a:srgbClr val="FF3300"/>
                          </a:solidFill>
                          <a:latin typeface="Times New Roman" panose="02020603050405020304" pitchFamily="18" charset="0"/>
                          <a:ea typeface="宋体" panose="02010600030101010101" pitchFamily="2" charset="-122"/>
                        </a:defRPr>
                      </a:lvl1pPr>
                      <a:lvl2pPr algn="l">
                        <a:spcBef>
                          <a:spcPct val="20000"/>
                        </a:spcBef>
                        <a:buClr>
                          <a:schemeClr val="accent2"/>
                        </a:buClr>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b="1">
                          <a:solidFill>
                            <a:schemeClr val="tx1"/>
                          </a:solidFill>
                          <a:latin typeface="Times New Roman" panose="02020603050405020304" pitchFamily="18" charset="0"/>
                          <a:ea typeface="楷体_GB2312" pitchFamily="49" charset="-122"/>
                        </a:defRPr>
                      </a:lvl3pPr>
                      <a:lvl4pPr algn="l">
                        <a:spcBef>
                          <a:spcPct val="20000"/>
                        </a:spcBef>
                        <a:buSzPct val="60000"/>
                        <a:defRPr kumimoji="1" b="1">
                          <a:solidFill>
                            <a:schemeClr val="tx1"/>
                          </a:solidFill>
                          <a:latin typeface="Times New Roman" panose="02020603050405020304" pitchFamily="18" charset="0"/>
                          <a:ea typeface="宋体" panose="02010600030101010101" pitchFamily="2" charset="-122"/>
                        </a:defRPr>
                      </a:lvl4pPr>
                      <a:lvl5pPr algn="l">
                        <a:spcBef>
                          <a:spcPct val="20000"/>
                        </a:spcBef>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5pPr>
                      <a:lvl6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6pPr>
                      <a:lvl7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7pPr>
                      <a:lvl8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8pPr>
                      <a:lvl9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9pPr>
                    </a:lstStyle>
                    <a:p>
                      <a:pPr marL="0" marR="0" lvl="0" indent="0" algn="l"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endParaRPr kumimoji="1" lang="zh-CN" altLang="zh-CN" sz="24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FF3300"/>
                        </a:buClr>
                        <a:buFont typeface="Wingdings" panose="05000000000000000000" pitchFamily="2" charset="2"/>
                        <a:defRPr kumimoji="1" sz="2800" b="1">
                          <a:solidFill>
                            <a:srgbClr val="FF3300"/>
                          </a:solidFill>
                          <a:latin typeface="Times New Roman" panose="02020603050405020304" pitchFamily="18" charset="0"/>
                          <a:ea typeface="宋体" panose="02010600030101010101" pitchFamily="2" charset="-122"/>
                        </a:defRPr>
                      </a:lvl1pPr>
                      <a:lvl2pPr algn="l">
                        <a:spcBef>
                          <a:spcPct val="20000"/>
                        </a:spcBef>
                        <a:buClr>
                          <a:schemeClr val="accent2"/>
                        </a:buClr>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b="1">
                          <a:solidFill>
                            <a:schemeClr val="tx1"/>
                          </a:solidFill>
                          <a:latin typeface="Times New Roman" panose="02020603050405020304" pitchFamily="18" charset="0"/>
                          <a:ea typeface="楷体_GB2312" pitchFamily="49" charset="-122"/>
                        </a:defRPr>
                      </a:lvl3pPr>
                      <a:lvl4pPr algn="l">
                        <a:spcBef>
                          <a:spcPct val="20000"/>
                        </a:spcBef>
                        <a:buSzPct val="60000"/>
                        <a:defRPr kumimoji="1" b="1">
                          <a:solidFill>
                            <a:schemeClr val="tx1"/>
                          </a:solidFill>
                          <a:latin typeface="Times New Roman" panose="02020603050405020304" pitchFamily="18" charset="0"/>
                          <a:ea typeface="宋体" panose="02010600030101010101" pitchFamily="2" charset="-122"/>
                        </a:defRPr>
                      </a:lvl4pPr>
                      <a:lvl5pPr algn="l">
                        <a:spcBef>
                          <a:spcPct val="20000"/>
                        </a:spcBef>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5pPr>
                      <a:lvl6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6pPr>
                      <a:lvl7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7pPr>
                      <a:lvl8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8pPr>
                      <a:lvl9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9pPr>
                    </a:lstStyle>
                    <a:p>
                      <a:pPr marL="0" marR="0" lvl="0" indent="0" algn="l"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endParaRPr kumimoji="1" lang="zh-CN" altLang="zh-CN" sz="24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FF3300"/>
                        </a:buClr>
                        <a:buFont typeface="Wingdings" panose="05000000000000000000" pitchFamily="2" charset="2"/>
                        <a:defRPr kumimoji="1" sz="2800" b="1">
                          <a:solidFill>
                            <a:srgbClr val="FF3300"/>
                          </a:solidFill>
                          <a:latin typeface="Times New Roman" panose="02020603050405020304" pitchFamily="18" charset="0"/>
                          <a:ea typeface="宋体" panose="02010600030101010101" pitchFamily="2" charset="-122"/>
                        </a:defRPr>
                      </a:lvl1pPr>
                      <a:lvl2pPr algn="l">
                        <a:spcBef>
                          <a:spcPct val="20000"/>
                        </a:spcBef>
                        <a:buClr>
                          <a:schemeClr val="accent2"/>
                        </a:buClr>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b="1">
                          <a:solidFill>
                            <a:schemeClr val="tx1"/>
                          </a:solidFill>
                          <a:latin typeface="Times New Roman" panose="02020603050405020304" pitchFamily="18" charset="0"/>
                          <a:ea typeface="楷体_GB2312" pitchFamily="49" charset="-122"/>
                        </a:defRPr>
                      </a:lvl3pPr>
                      <a:lvl4pPr algn="l">
                        <a:spcBef>
                          <a:spcPct val="20000"/>
                        </a:spcBef>
                        <a:buSzPct val="60000"/>
                        <a:defRPr kumimoji="1" b="1">
                          <a:solidFill>
                            <a:schemeClr val="tx1"/>
                          </a:solidFill>
                          <a:latin typeface="Times New Roman" panose="02020603050405020304" pitchFamily="18" charset="0"/>
                          <a:ea typeface="宋体" panose="02010600030101010101" pitchFamily="2" charset="-122"/>
                        </a:defRPr>
                      </a:lvl4pPr>
                      <a:lvl5pPr algn="l">
                        <a:spcBef>
                          <a:spcPct val="20000"/>
                        </a:spcBef>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5pPr>
                      <a:lvl6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6pPr>
                      <a:lvl7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7pPr>
                      <a:lvl8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8pPr>
                      <a:lvl9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9pPr>
                    </a:lstStyle>
                    <a:p>
                      <a:pPr marL="0" marR="0" lvl="0" indent="0" algn="l"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endParaRPr kumimoji="1" lang="zh-CN" altLang="zh-CN" sz="24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FF3300"/>
                        </a:buClr>
                        <a:buFont typeface="Wingdings" panose="05000000000000000000" pitchFamily="2" charset="2"/>
                        <a:defRPr kumimoji="1" sz="2800" b="1">
                          <a:solidFill>
                            <a:srgbClr val="FF3300"/>
                          </a:solidFill>
                          <a:latin typeface="Times New Roman" panose="02020603050405020304" pitchFamily="18" charset="0"/>
                          <a:ea typeface="宋体" panose="02010600030101010101" pitchFamily="2" charset="-122"/>
                        </a:defRPr>
                      </a:lvl1pPr>
                      <a:lvl2pPr algn="l">
                        <a:spcBef>
                          <a:spcPct val="20000"/>
                        </a:spcBef>
                        <a:buClr>
                          <a:schemeClr val="accent2"/>
                        </a:buClr>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b="1">
                          <a:solidFill>
                            <a:schemeClr val="tx1"/>
                          </a:solidFill>
                          <a:latin typeface="Times New Roman" panose="02020603050405020304" pitchFamily="18" charset="0"/>
                          <a:ea typeface="楷体_GB2312" pitchFamily="49" charset="-122"/>
                        </a:defRPr>
                      </a:lvl3pPr>
                      <a:lvl4pPr algn="l">
                        <a:spcBef>
                          <a:spcPct val="20000"/>
                        </a:spcBef>
                        <a:buSzPct val="60000"/>
                        <a:defRPr kumimoji="1" b="1">
                          <a:solidFill>
                            <a:schemeClr val="tx1"/>
                          </a:solidFill>
                          <a:latin typeface="Times New Roman" panose="02020603050405020304" pitchFamily="18" charset="0"/>
                          <a:ea typeface="宋体" panose="02010600030101010101" pitchFamily="2" charset="-122"/>
                        </a:defRPr>
                      </a:lvl4pPr>
                      <a:lvl5pPr algn="l">
                        <a:spcBef>
                          <a:spcPct val="20000"/>
                        </a:spcBef>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5pPr>
                      <a:lvl6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6pPr>
                      <a:lvl7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7pPr>
                      <a:lvl8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8pPr>
                      <a:lvl9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9pPr>
                    </a:lstStyle>
                    <a:p>
                      <a:pPr marL="0" marR="0" lvl="0" indent="0" algn="l"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endParaRPr kumimoji="1" lang="zh-CN" altLang="zh-CN" sz="24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98488">
                <a:tc>
                  <a:txBody>
                    <a:bodyPr/>
                    <a:lstStyle>
                      <a:lvl1pPr algn="l">
                        <a:spcBef>
                          <a:spcPct val="20000"/>
                        </a:spcBef>
                        <a:buClr>
                          <a:srgbClr val="FF3300"/>
                        </a:buClr>
                        <a:buFont typeface="Wingdings" panose="05000000000000000000" pitchFamily="2" charset="2"/>
                        <a:defRPr kumimoji="1" sz="2800" b="1">
                          <a:solidFill>
                            <a:srgbClr val="FF3300"/>
                          </a:solidFill>
                          <a:latin typeface="Times New Roman" panose="02020603050405020304" pitchFamily="18" charset="0"/>
                          <a:ea typeface="宋体" panose="02010600030101010101" pitchFamily="2" charset="-122"/>
                        </a:defRPr>
                      </a:lvl1pPr>
                      <a:lvl2pPr algn="l">
                        <a:spcBef>
                          <a:spcPct val="20000"/>
                        </a:spcBef>
                        <a:buClr>
                          <a:schemeClr val="accent2"/>
                        </a:buClr>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b="1">
                          <a:solidFill>
                            <a:schemeClr val="tx1"/>
                          </a:solidFill>
                          <a:latin typeface="Times New Roman" panose="02020603050405020304" pitchFamily="18" charset="0"/>
                          <a:ea typeface="楷体_GB2312" pitchFamily="49" charset="-122"/>
                        </a:defRPr>
                      </a:lvl3pPr>
                      <a:lvl4pPr algn="l">
                        <a:spcBef>
                          <a:spcPct val="20000"/>
                        </a:spcBef>
                        <a:buSzPct val="60000"/>
                        <a:defRPr kumimoji="1" b="1">
                          <a:solidFill>
                            <a:schemeClr val="tx1"/>
                          </a:solidFill>
                          <a:latin typeface="Times New Roman" panose="02020603050405020304" pitchFamily="18" charset="0"/>
                          <a:ea typeface="宋体" panose="02010600030101010101" pitchFamily="2" charset="-122"/>
                        </a:defRPr>
                      </a:lvl4pPr>
                      <a:lvl5pPr algn="l">
                        <a:spcBef>
                          <a:spcPct val="20000"/>
                        </a:spcBef>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5pPr>
                      <a:lvl6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6pPr>
                      <a:lvl7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7pPr>
                      <a:lvl8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8pPr>
                      <a:lvl9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9pPr>
                    </a:lstStyle>
                    <a:p>
                      <a:pPr marL="0" marR="0" lvl="0" indent="0" algn="l"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endParaRPr kumimoji="1" lang="zh-CN" altLang="zh-CN" sz="24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FF3300"/>
                        </a:buClr>
                        <a:buFont typeface="Wingdings" panose="05000000000000000000" pitchFamily="2" charset="2"/>
                        <a:defRPr kumimoji="1" sz="2800" b="1">
                          <a:solidFill>
                            <a:srgbClr val="FF3300"/>
                          </a:solidFill>
                          <a:latin typeface="Times New Roman" panose="02020603050405020304" pitchFamily="18" charset="0"/>
                          <a:ea typeface="宋体" panose="02010600030101010101" pitchFamily="2" charset="-122"/>
                        </a:defRPr>
                      </a:lvl1pPr>
                      <a:lvl2pPr algn="l">
                        <a:spcBef>
                          <a:spcPct val="20000"/>
                        </a:spcBef>
                        <a:buClr>
                          <a:schemeClr val="accent2"/>
                        </a:buClr>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b="1">
                          <a:solidFill>
                            <a:schemeClr val="tx1"/>
                          </a:solidFill>
                          <a:latin typeface="Times New Roman" panose="02020603050405020304" pitchFamily="18" charset="0"/>
                          <a:ea typeface="楷体_GB2312" pitchFamily="49" charset="-122"/>
                        </a:defRPr>
                      </a:lvl3pPr>
                      <a:lvl4pPr algn="l">
                        <a:spcBef>
                          <a:spcPct val="20000"/>
                        </a:spcBef>
                        <a:buSzPct val="60000"/>
                        <a:defRPr kumimoji="1" b="1">
                          <a:solidFill>
                            <a:schemeClr val="tx1"/>
                          </a:solidFill>
                          <a:latin typeface="Times New Roman" panose="02020603050405020304" pitchFamily="18" charset="0"/>
                          <a:ea typeface="宋体" panose="02010600030101010101" pitchFamily="2" charset="-122"/>
                        </a:defRPr>
                      </a:lvl4pPr>
                      <a:lvl5pPr algn="l">
                        <a:spcBef>
                          <a:spcPct val="20000"/>
                        </a:spcBef>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5pPr>
                      <a:lvl6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6pPr>
                      <a:lvl7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7pPr>
                      <a:lvl8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8pPr>
                      <a:lvl9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9pPr>
                    </a:lstStyle>
                    <a:p>
                      <a:pPr marL="0" marR="0" lvl="0" indent="0" algn="l"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endParaRPr kumimoji="1" lang="zh-CN" altLang="zh-CN" sz="24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FF3300"/>
                        </a:buClr>
                        <a:buFont typeface="Wingdings" panose="05000000000000000000" pitchFamily="2" charset="2"/>
                        <a:defRPr kumimoji="1" sz="2800" b="1">
                          <a:solidFill>
                            <a:srgbClr val="FF3300"/>
                          </a:solidFill>
                          <a:latin typeface="Times New Roman" panose="02020603050405020304" pitchFamily="18" charset="0"/>
                          <a:ea typeface="宋体" panose="02010600030101010101" pitchFamily="2" charset="-122"/>
                        </a:defRPr>
                      </a:lvl1pPr>
                      <a:lvl2pPr algn="l">
                        <a:spcBef>
                          <a:spcPct val="20000"/>
                        </a:spcBef>
                        <a:buClr>
                          <a:schemeClr val="accent2"/>
                        </a:buClr>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b="1">
                          <a:solidFill>
                            <a:schemeClr val="tx1"/>
                          </a:solidFill>
                          <a:latin typeface="Times New Roman" panose="02020603050405020304" pitchFamily="18" charset="0"/>
                          <a:ea typeface="楷体_GB2312" pitchFamily="49" charset="-122"/>
                        </a:defRPr>
                      </a:lvl3pPr>
                      <a:lvl4pPr algn="l">
                        <a:spcBef>
                          <a:spcPct val="20000"/>
                        </a:spcBef>
                        <a:buSzPct val="60000"/>
                        <a:defRPr kumimoji="1" b="1">
                          <a:solidFill>
                            <a:schemeClr val="tx1"/>
                          </a:solidFill>
                          <a:latin typeface="Times New Roman" panose="02020603050405020304" pitchFamily="18" charset="0"/>
                          <a:ea typeface="宋体" panose="02010600030101010101" pitchFamily="2" charset="-122"/>
                        </a:defRPr>
                      </a:lvl4pPr>
                      <a:lvl5pPr algn="l">
                        <a:spcBef>
                          <a:spcPct val="20000"/>
                        </a:spcBef>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5pPr>
                      <a:lvl6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6pPr>
                      <a:lvl7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7pPr>
                      <a:lvl8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8pPr>
                      <a:lvl9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9pPr>
                    </a:lstStyle>
                    <a:p>
                      <a:pPr marL="0" marR="0" lvl="0" indent="0" algn="l"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endParaRPr kumimoji="1" lang="zh-CN" altLang="zh-CN" sz="24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FF3300"/>
                        </a:buClr>
                        <a:buFont typeface="Wingdings" panose="05000000000000000000" pitchFamily="2" charset="2"/>
                        <a:defRPr kumimoji="1" sz="2800" b="1">
                          <a:solidFill>
                            <a:srgbClr val="FF3300"/>
                          </a:solidFill>
                          <a:latin typeface="Times New Roman" panose="02020603050405020304" pitchFamily="18" charset="0"/>
                          <a:ea typeface="宋体" panose="02010600030101010101" pitchFamily="2" charset="-122"/>
                        </a:defRPr>
                      </a:lvl1pPr>
                      <a:lvl2pPr algn="l">
                        <a:spcBef>
                          <a:spcPct val="20000"/>
                        </a:spcBef>
                        <a:buClr>
                          <a:schemeClr val="accent2"/>
                        </a:buClr>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b="1">
                          <a:solidFill>
                            <a:schemeClr val="tx1"/>
                          </a:solidFill>
                          <a:latin typeface="Times New Roman" panose="02020603050405020304" pitchFamily="18" charset="0"/>
                          <a:ea typeface="楷体_GB2312" pitchFamily="49" charset="-122"/>
                        </a:defRPr>
                      </a:lvl3pPr>
                      <a:lvl4pPr algn="l">
                        <a:spcBef>
                          <a:spcPct val="20000"/>
                        </a:spcBef>
                        <a:buSzPct val="60000"/>
                        <a:defRPr kumimoji="1" b="1">
                          <a:solidFill>
                            <a:schemeClr val="tx1"/>
                          </a:solidFill>
                          <a:latin typeface="Times New Roman" panose="02020603050405020304" pitchFamily="18" charset="0"/>
                          <a:ea typeface="宋体" panose="02010600030101010101" pitchFamily="2" charset="-122"/>
                        </a:defRPr>
                      </a:lvl4pPr>
                      <a:lvl5pPr algn="l">
                        <a:spcBef>
                          <a:spcPct val="20000"/>
                        </a:spcBef>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5pPr>
                      <a:lvl6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6pPr>
                      <a:lvl7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7pPr>
                      <a:lvl8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8pPr>
                      <a:lvl9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9pPr>
                    </a:lstStyle>
                    <a:p>
                      <a:pPr marL="0" marR="0" lvl="0" indent="0" algn="l"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endParaRPr kumimoji="1" lang="zh-CN" altLang="zh-CN" sz="24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FF3300"/>
                        </a:buClr>
                        <a:buFont typeface="Wingdings" panose="05000000000000000000" pitchFamily="2" charset="2"/>
                        <a:defRPr kumimoji="1" sz="2800" b="1">
                          <a:solidFill>
                            <a:srgbClr val="FF3300"/>
                          </a:solidFill>
                          <a:latin typeface="Times New Roman" panose="02020603050405020304" pitchFamily="18" charset="0"/>
                          <a:ea typeface="宋体" panose="02010600030101010101" pitchFamily="2" charset="-122"/>
                        </a:defRPr>
                      </a:lvl1pPr>
                      <a:lvl2pPr algn="l">
                        <a:spcBef>
                          <a:spcPct val="20000"/>
                        </a:spcBef>
                        <a:buClr>
                          <a:schemeClr val="accent2"/>
                        </a:buClr>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b="1">
                          <a:solidFill>
                            <a:schemeClr val="tx1"/>
                          </a:solidFill>
                          <a:latin typeface="Times New Roman" panose="02020603050405020304" pitchFamily="18" charset="0"/>
                          <a:ea typeface="楷体_GB2312" pitchFamily="49" charset="-122"/>
                        </a:defRPr>
                      </a:lvl3pPr>
                      <a:lvl4pPr algn="l">
                        <a:spcBef>
                          <a:spcPct val="20000"/>
                        </a:spcBef>
                        <a:buSzPct val="60000"/>
                        <a:defRPr kumimoji="1" b="1">
                          <a:solidFill>
                            <a:schemeClr val="tx1"/>
                          </a:solidFill>
                          <a:latin typeface="Times New Roman" panose="02020603050405020304" pitchFamily="18" charset="0"/>
                          <a:ea typeface="宋体" panose="02010600030101010101" pitchFamily="2" charset="-122"/>
                        </a:defRPr>
                      </a:lvl4pPr>
                      <a:lvl5pPr algn="l">
                        <a:spcBef>
                          <a:spcPct val="20000"/>
                        </a:spcBef>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5pPr>
                      <a:lvl6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6pPr>
                      <a:lvl7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7pPr>
                      <a:lvl8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8pPr>
                      <a:lvl9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9pPr>
                    </a:lstStyle>
                    <a:p>
                      <a:pPr marL="0" marR="0" lvl="0" indent="0" algn="l"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endParaRPr kumimoji="1" lang="zh-CN" altLang="zh-CN" sz="24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FF3300"/>
                        </a:buClr>
                        <a:buFont typeface="Wingdings" panose="05000000000000000000" pitchFamily="2" charset="2"/>
                        <a:defRPr kumimoji="1" sz="2800" b="1">
                          <a:solidFill>
                            <a:srgbClr val="FF3300"/>
                          </a:solidFill>
                          <a:latin typeface="Times New Roman" panose="02020603050405020304" pitchFamily="18" charset="0"/>
                          <a:ea typeface="宋体" panose="02010600030101010101" pitchFamily="2" charset="-122"/>
                        </a:defRPr>
                      </a:lvl1pPr>
                      <a:lvl2pPr algn="l">
                        <a:spcBef>
                          <a:spcPct val="20000"/>
                        </a:spcBef>
                        <a:buClr>
                          <a:schemeClr val="accent2"/>
                        </a:buClr>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b="1">
                          <a:solidFill>
                            <a:schemeClr val="tx1"/>
                          </a:solidFill>
                          <a:latin typeface="Times New Roman" panose="02020603050405020304" pitchFamily="18" charset="0"/>
                          <a:ea typeface="楷体_GB2312" pitchFamily="49" charset="-122"/>
                        </a:defRPr>
                      </a:lvl3pPr>
                      <a:lvl4pPr algn="l">
                        <a:spcBef>
                          <a:spcPct val="20000"/>
                        </a:spcBef>
                        <a:buSzPct val="60000"/>
                        <a:defRPr kumimoji="1" b="1">
                          <a:solidFill>
                            <a:schemeClr val="tx1"/>
                          </a:solidFill>
                          <a:latin typeface="Times New Roman" panose="02020603050405020304" pitchFamily="18" charset="0"/>
                          <a:ea typeface="宋体" panose="02010600030101010101" pitchFamily="2" charset="-122"/>
                        </a:defRPr>
                      </a:lvl4pPr>
                      <a:lvl5pPr algn="l">
                        <a:spcBef>
                          <a:spcPct val="20000"/>
                        </a:spcBef>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5pPr>
                      <a:lvl6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6pPr>
                      <a:lvl7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7pPr>
                      <a:lvl8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8pPr>
                      <a:lvl9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9pPr>
                    </a:lstStyle>
                    <a:p>
                      <a:pPr marL="0" marR="0" lvl="0" indent="0" algn="l"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endParaRPr kumimoji="1" lang="zh-CN" altLang="zh-CN" sz="24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7" name="Rectangle 33"/>
          <p:cNvSpPr>
            <a:spLocks noChangeArrowheads="1"/>
          </p:cNvSpPr>
          <p:nvPr/>
        </p:nvSpPr>
        <p:spPr bwMode="auto">
          <a:xfrm>
            <a:off x="244796" y="4437485"/>
            <a:ext cx="8351838" cy="2160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FF3300"/>
              </a:buClr>
              <a:buFont typeface="Wingdings" panose="05000000000000000000" pitchFamily="2" charset="2"/>
              <a:buChar char="§"/>
              <a:defRPr kumimoji="1" sz="3200" b="1">
                <a:solidFill>
                  <a:srgbClr val="FF3300"/>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SzPct val="60000"/>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0000"/>
              <a:buFont typeface="Wingdings" panose="05000000000000000000" pitchFamily="2" charset="2"/>
              <a:buChar char="§"/>
              <a:defRPr kumimoji="1" sz="2000" b="1">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SzPct val="60000"/>
              <a:buFont typeface="Wingdings" panose="05000000000000000000" pitchFamily="2" charset="2"/>
              <a:buChar char="§"/>
              <a:defRPr kumimoji="1" sz="2000" b="1">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SzPct val="60000"/>
              <a:buFont typeface="Wingdings" panose="05000000000000000000" pitchFamily="2" charset="2"/>
              <a:buChar char="§"/>
              <a:defRPr kumimoji="1" sz="2000" b="1">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SzPct val="60000"/>
              <a:buFont typeface="Wingdings" panose="05000000000000000000" pitchFamily="2" charset="2"/>
              <a:buChar char="§"/>
              <a:defRPr kumimoji="1" sz="2000" b="1">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SzPct val="60000"/>
              <a:buFont typeface="Wingdings" panose="05000000000000000000" pitchFamily="2" charset="2"/>
              <a:buChar char="§"/>
              <a:defRPr kumimoji="1" sz="2000" b="1">
                <a:solidFill>
                  <a:schemeClr val="tx1"/>
                </a:solidFill>
                <a:latin typeface="Times New Roman" panose="02020603050405020304" pitchFamily="18" charset="0"/>
                <a:ea typeface="仿宋_GB2312" pitchFamily="49" charset="-122"/>
              </a:defRPr>
            </a:lvl9pPr>
          </a:lstStyle>
          <a:p>
            <a:pPr algn="just" fontAlgn="base">
              <a:spcAft>
                <a:spcPct val="0"/>
              </a:spcAft>
              <a:buClr>
                <a:srgbClr val="FFFFFF"/>
              </a:buClr>
              <a:buNone/>
            </a:pPr>
            <a:r>
              <a:rPr lang="en-US" altLang="zh-CN" sz="2800"/>
              <a:t>2015-3-20 9:00pm – </a:t>
            </a:r>
            <a:r>
              <a:rPr lang="zh-CN" altLang="en-US" sz="2800"/>
              <a:t>次日 </a:t>
            </a:r>
            <a:r>
              <a:rPr lang="en-US" altLang="zh-CN" sz="2800"/>
              <a:t>2:00am</a:t>
            </a:r>
            <a:r>
              <a:rPr lang="zh-CN" altLang="en-US" sz="2800"/>
              <a:t>：</a:t>
            </a:r>
          </a:p>
          <a:p>
            <a:pPr algn="just" fontAlgn="base">
              <a:spcAft>
                <a:spcPct val="0"/>
              </a:spcAft>
              <a:buClr>
                <a:srgbClr val="FFFFFF"/>
              </a:buClr>
              <a:buNone/>
            </a:pPr>
            <a:r>
              <a:rPr lang="zh-CN" altLang="en-US" sz="2800"/>
              <a:t>             中国地质大学</a:t>
            </a:r>
            <a:r>
              <a:rPr lang="en-US" altLang="zh-CN" sz="2800"/>
              <a:t>(28991,7202) </a:t>
            </a:r>
          </a:p>
          <a:p>
            <a:pPr algn="just" fontAlgn="base">
              <a:spcAft>
                <a:spcPct val="0"/>
              </a:spcAft>
              <a:buClr>
                <a:srgbClr val="FFFFFF"/>
              </a:buClr>
              <a:buNone/>
            </a:pPr>
            <a:r>
              <a:rPr lang="en-US" altLang="zh-CN" sz="2800"/>
              <a:t>2015-5-1 9:00pm – </a:t>
            </a:r>
            <a:r>
              <a:rPr lang="zh-CN" altLang="en-US" sz="2800"/>
              <a:t>次日 </a:t>
            </a:r>
            <a:r>
              <a:rPr lang="en-US" altLang="zh-CN" sz="2800"/>
              <a:t>2:00am:</a:t>
            </a:r>
          </a:p>
          <a:p>
            <a:pPr algn="just" fontAlgn="base">
              <a:spcAft>
                <a:spcPct val="0"/>
              </a:spcAft>
              <a:buClr>
                <a:srgbClr val="FFFFFF"/>
              </a:buClr>
              <a:buNone/>
            </a:pPr>
            <a:r>
              <a:rPr lang="en-US" altLang="zh-CN" sz="2800"/>
              <a:t>             </a:t>
            </a:r>
            <a:r>
              <a:rPr lang="zh-CN" altLang="en-US" sz="2800"/>
              <a:t>湖北大学</a:t>
            </a:r>
            <a:r>
              <a:rPr lang="en-US" altLang="zh-CN" sz="2800"/>
              <a:t>(28961,10522)</a:t>
            </a:r>
          </a:p>
          <a:p>
            <a:pPr fontAlgn="base">
              <a:spcAft>
                <a:spcPct val="0"/>
              </a:spcAft>
              <a:buNone/>
            </a:pPr>
            <a:endParaRPr lang="en-US" altLang="zh-CN" sz="2800"/>
          </a:p>
        </p:txBody>
      </p:sp>
    </p:spTree>
    <p:extLst>
      <p:ext uri="{BB962C8B-B14F-4D97-AF65-F5344CB8AC3E}">
        <p14:creationId xmlns:p14="http://schemas.microsoft.com/office/powerpoint/2010/main" val="28121106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528AF151-3A7E-497E-82D4-A5C2A7624A47}" type="slidenum">
              <a:rPr lang="en-US" altLang="zh-CN" smtClean="0"/>
              <a:pPr>
                <a:defRPr/>
              </a:pPr>
              <a:t>122</a:t>
            </a:fld>
            <a:endParaRPr lang="en-US" altLang="zh-CN"/>
          </a:p>
        </p:txBody>
      </p:sp>
      <p:sp>
        <p:nvSpPr>
          <p:cNvPr id="5" name="Rectangle 2"/>
          <p:cNvSpPr txBox="1">
            <a:spLocks noChangeArrowheads="1"/>
          </p:cNvSpPr>
          <p:nvPr/>
        </p:nvSpPr>
        <p:spPr bwMode="auto">
          <a:xfrm>
            <a:off x="389849" y="389933"/>
            <a:ext cx="8281987" cy="63007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baseline="0">
                <a:solidFill>
                  <a:schemeClr val="tx1"/>
                </a:solidFill>
                <a:latin typeface="Verdana" pitchFamily="34" charset="0"/>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buFont typeface="Wingdings 2" pitchFamily="18" charset="2"/>
              <a:buNone/>
            </a:pPr>
            <a:r>
              <a:rPr kumimoji="0" lang="en-US" altLang="zh-CN" sz="2400" smtClean="0">
                <a:solidFill>
                  <a:srgbClr val="0000FF"/>
                </a:solidFill>
                <a:latin typeface="Arial" panose="020B0604020202020204" pitchFamily="34" charset="0"/>
                <a:ea typeface="新宋体" panose="02010609030101010101" pitchFamily="49" charset="-122"/>
                <a:cs typeface="Arial" panose="020B0604020202020204" pitchFamily="34" charset="0"/>
              </a:rPr>
              <a:t>select</a:t>
            </a:r>
            <a:r>
              <a:rPr kumimoji="0" lang="en-US" altLang="zh-CN" sz="2400" smtClean="0">
                <a:solidFill>
                  <a:srgbClr val="000000"/>
                </a:solidFill>
                <a:latin typeface="Arial" panose="020B0604020202020204" pitchFamily="34" charset="0"/>
                <a:ea typeface="新宋体" panose="02010609030101010101" pitchFamily="49" charset="-122"/>
                <a:cs typeface="Arial" panose="020B0604020202020204" pitchFamily="34" charset="0"/>
              </a:rPr>
              <a:t> </a:t>
            </a:r>
            <a:r>
              <a:rPr kumimoji="0" lang="en-US" altLang="zh-CN" sz="2400" smtClean="0">
                <a:solidFill>
                  <a:srgbClr val="008080"/>
                </a:solidFill>
                <a:latin typeface="Arial" panose="020B0604020202020204" pitchFamily="34" charset="0"/>
                <a:ea typeface="新宋体" panose="02010609030101010101" pitchFamily="49" charset="-122"/>
                <a:cs typeface="Arial" panose="020B0604020202020204" pitchFamily="34" charset="0"/>
              </a:rPr>
              <a:t>oid</a:t>
            </a:r>
            <a:r>
              <a:rPr kumimoji="0" lang="en-US" altLang="zh-CN" sz="2400" smtClean="0">
                <a:solidFill>
                  <a:srgbClr val="808080"/>
                </a:solidFill>
                <a:latin typeface="Arial" panose="020B0604020202020204" pitchFamily="34" charset="0"/>
                <a:ea typeface="新宋体" panose="02010609030101010101" pitchFamily="49" charset="-122"/>
                <a:cs typeface="Arial" panose="020B0604020202020204" pitchFamily="34" charset="0"/>
              </a:rPr>
              <a:t>,</a:t>
            </a:r>
            <a:r>
              <a:rPr kumimoji="0" lang="en-US" altLang="zh-CN" sz="2400" smtClean="0">
                <a:solidFill>
                  <a:srgbClr val="008080"/>
                </a:solidFill>
                <a:latin typeface="Arial" panose="020B0604020202020204" pitchFamily="34" charset="0"/>
                <a:ea typeface="新宋体" panose="02010609030101010101" pitchFamily="49" charset="-122"/>
                <a:cs typeface="Arial" panose="020B0604020202020204" pitchFamily="34" charset="0"/>
              </a:rPr>
              <a:t>tid</a:t>
            </a:r>
            <a:r>
              <a:rPr kumimoji="0" lang="en-US" altLang="zh-CN" sz="2400" smtClean="0">
                <a:solidFill>
                  <a:srgbClr val="808080"/>
                </a:solidFill>
                <a:latin typeface="Arial" panose="020B0604020202020204" pitchFamily="34" charset="0"/>
                <a:ea typeface="新宋体" panose="02010609030101010101" pitchFamily="49" charset="-122"/>
                <a:cs typeface="Arial" panose="020B0604020202020204" pitchFamily="34" charset="0"/>
              </a:rPr>
              <a:t>,</a:t>
            </a:r>
            <a:r>
              <a:rPr kumimoji="0" lang="en-US" altLang="zh-CN" sz="2400" smtClean="0">
                <a:solidFill>
                  <a:srgbClr val="008080"/>
                </a:solidFill>
                <a:latin typeface="Arial" panose="020B0604020202020204" pitchFamily="34" charset="0"/>
                <a:ea typeface="新宋体" panose="02010609030101010101" pitchFamily="49" charset="-122"/>
                <a:cs typeface="Arial" panose="020B0604020202020204" pitchFamily="34" charset="0"/>
              </a:rPr>
              <a:t>start</a:t>
            </a:r>
            <a:r>
              <a:rPr kumimoji="0" lang="en-US" altLang="zh-CN" sz="2400" smtClean="0">
                <a:solidFill>
                  <a:srgbClr val="808080"/>
                </a:solidFill>
                <a:latin typeface="Arial" panose="020B0604020202020204" pitchFamily="34" charset="0"/>
                <a:ea typeface="新宋体" panose="02010609030101010101" pitchFamily="49" charset="-122"/>
                <a:cs typeface="Arial" panose="020B0604020202020204" pitchFamily="34" charset="0"/>
              </a:rPr>
              <a:t>,</a:t>
            </a:r>
            <a:r>
              <a:rPr kumimoji="0" lang="en-US" altLang="zh-CN" sz="2400" smtClean="0">
                <a:solidFill>
                  <a:srgbClr val="008080"/>
                </a:solidFill>
                <a:latin typeface="Arial" panose="020B0604020202020204" pitchFamily="34" charset="0"/>
                <a:ea typeface="新宋体" panose="02010609030101010101" pitchFamily="49" charset="-122"/>
                <a:cs typeface="Arial" panose="020B0604020202020204" pitchFamily="34" charset="0"/>
              </a:rPr>
              <a:t>period</a:t>
            </a:r>
            <a:r>
              <a:rPr kumimoji="0" lang="en-US" altLang="zh-CN" sz="2400" smtClean="0">
                <a:solidFill>
                  <a:srgbClr val="808080"/>
                </a:solidFill>
                <a:latin typeface="Arial" panose="020B0604020202020204" pitchFamily="34" charset="0"/>
                <a:ea typeface="新宋体" panose="02010609030101010101" pitchFamily="49" charset="-122"/>
                <a:cs typeface="Arial" panose="020B0604020202020204" pitchFamily="34" charset="0"/>
              </a:rPr>
              <a:t>,</a:t>
            </a:r>
            <a:r>
              <a:rPr kumimoji="0" lang="en-US" altLang="zh-CN" sz="2400" smtClean="0">
                <a:solidFill>
                  <a:srgbClr val="008080"/>
                </a:solidFill>
                <a:latin typeface="Arial" panose="020B0604020202020204" pitchFamily="34" charset="0"/>
                <a:ea typeface="新宋体" panose="02010609030101010101" pitchFamily="49" charset="-122"/>
                <a:cs typeface="Arial" panose="020B0604020202020204" pitchFamily="34" charset="0"/>
              </a:rPr>
              <a:t>lac</a:t>
            </a:r>
            <a:r>
              <a:rPr kumimoji="0" lang="en-US" altLang="zh-CN" sz="2400" smtClean="0">
                <a:solidFill>
                  <a:srgbClr val="808080"/>
                </a:solidFill>
                <a:latin typeface="Arial" panose="020B0604020202020204" pitchFamily="34" charset="0"/>
                <a:ea typeface="新宋体" panose="02010609030101010101" pitchFamily="49" charset="-122"/>
                <a:cs typeface="Arial" panose="020B0604020202020204" pitchFamily="34" charset="0"/>
              </a:rPr>
              <a:t>,</a:t>
            </a:r>
            <a:r>
              <a:rPr kumimoji="0" lang="en-US" altLang="zh-CN" sz="2400" smtClean="0">
                <a:solidFill>
                  <a:srgbClr val="008080"/>
                </a:solidFill>
                <a:latin typeface="Arial" panose="020B0604020202020204" pitchFamily="34" charset="0"/>
                <a:ea typeface="新宋体" panose="02010609030101010101" pitchFamily="49" charset="-122"/>
                <a:cs typeface="Arial" panose="020B0604020202020204" pitchFamily="34" charset="0"/>
              </a:rPr>
              <a:t>cell</a:t>
            </a:r>
            <a:endParaRPr kumimoji="0" lang="en-US" altLang="zh-CN" sz="2400" smtClean="0">
              <a:solidFill>
                <a:srgbClr val="000000"/>
              </a:solidFill>
              <a:latin typeface="Arial" panose="020B0604020202020204" pitchFamily="34" charset="0"/>
              <a:ea typeface="新宋体" panose="02010609030101010101" pitchFamily="49" charset="-122"/>
              <a:cs typeface="Arial" panose="020B0604020202020204" pitchFamily="34" charset="0"/>
            </a:endParaRPr>
          </a:p>
          <a:p>
            <a:pPr marL="0" indent="0">
              <a:buFont typeface="Wingdings 2" pitchFamily="18" charset="2"/>
              <a:buNone/>
            </a:pPr>
            <a:r>
              <a:rPr kumimoji="0" lang="en-US" altLang="zh-CN" sz="2400" smtClean="0">
                <a:solidFill>
                  <a:srgbClr val="0000FF"/>
                </a:solidFill>
                <a:latin typeface="Arial" panose="020B0604020202020204" pitchFamily="34" charset="0"/>
                <a:ea typeface="新宋体" panose="02010609030101010101" pitchFamily="49" charset="-122"/>
                <a:cs typeface="Arial" panose="020B0604020202020204" pitchFamily="34" charset="0"/>
              </a:rPr>
              <a:t>from</a:t>
            </a:r>
            <a:r>
              <a:rPr kumimoji="0" lang="en-US" altLang="zh-CN" sz="2400" smtClean="0">
                <a:solidFill>
                  <a:srgbClr val="000000"/>
                </a:solidFill>
                <a:latin typeface="Arial" panose="020B0604020202020204" pitchFamily="34" charset="0"/>
                <a:ea typeface="新宋体" panose="02010609030101010101" pitchFamily="49" charset="-122"/>
                <a:cs typeface="Arial" panose="020B0604020202020204" pitchFamily="34" charset="0"/>
              </a:rPr>
              <a:t>  </a:t>
            </a:r>
            <a:r>
              <a:rPr kumimoji="0" lang="en-US" altLang="zh-CN" sz="2400" smtClean="0">
                <a:solidFill>
                  <a:srgbClr val="008080"/>
                </a:solidFill>
                <a:latin typeface="Arial" panose="020B0604020202020204" pitchFamily="34" charset="0"/>
                <a:ea typeface="新宋体" panose="02010609030101010101" pitchFamily="49" charset="-122"/>
                <a:cs typeface="Arial" panose="020B0604020202020204" pitchFamily="34" charset="0"/>
              </a:rPr>
              <a:t>calling</a:t>
            </a:r>
            <a:r>
              <a:rPr kumimoji="0" lang="en-US" altLang="zh-CN" sz="2400" smtClean="0">
                <a:solidFill>
                  <a:srgbClr val="000000"/>
                </a:solidFill>
                <a:latin typeface="Arial" panose="020B0604020202020204" pitchFamily="34" charset="0"/>
                <a:ea typeface="新宋体" panose="02010609030101010101" pitchFamily="49" charset="-122"/>
                <a:cs typeface="Arial" panose="020B0604020202020204" pitchFamily="34" charset="0"/>
              </a:rPr>
              <a:t>  </a:t>
            </a:r>
            <a:r>
              <a:rPr kumimoji="0" lang="en-US" altLang="zh-CN" sz="2400" smtClean="0">
                <a:solidFill>
                  <a:srgbClr val="008080"/>
                </a:solidFill>
                <a:latin typeface="Arial" panose="020B0604020202020204" pitchFamily="34" charset="0"/>
                <a:ea typeface="新宋体" panose="02010609030101010101" pitchFamily="49" charset="-122"/>
                <a:cs typeface="Arial" panose="020B0604020202020204" pitchFamily="34" charset="0"/>
              </a:rPr>
              <a:t>A</a:t>
            </a:r>
            <a:endParaRPr kumimoji="0" lang="en-US" altLang="zh-CN" sz="2400" smtClean="0">
              <a:solidFill>
                <a:srgbClr val="000000"/>
              </a:solidFill>
              <a:latin typeface="Arial" panose="020B0604020202020204" pitchFamily="34" charset="0"/>
              <a:ea typeface="新宋体" panose="02010609030101010101" pitchFamily="49" charset="-122"/>
              <a:cs typeface="Arial" panose="020B0604020202020204" pitchFamily="34" charset="0"/>
            </a:endParaRPr>
          </a:p>
          <a:p>
            <a:pPr marL="0" indent="0">
              <a:buFont typeface="Wingdings 2" pitchFamily="18" charset="2"/>
              <a:buNone/>
            </a:pPr>
            <a:r>
              <a:rPr kumimoji="0" lang="en-US" altLang="zh-CN" sz="2400" smtClean="0">
                <a:solidFill>
                  <a:srgbClr val="0000FF"/>
                </a:solidFill>
                <a:latin typeface="Arial" panose="020B0604020202020204" pitchFamily="34" charset="0"/>
                <a:ea typeface="新宋体" panose="02010609030101010101" pitchFamily="49" charset="-122"/>
                <a:cs typeface="Arial" panose="020B0604020202020204" pitchFamily="34" charset="0"/>
              </a:rPr>
              <a:t>where</a:t>
            </a:r>
            <a:r>
              <a:rPr kumimoji="0" lang="en-US" altLang="zh-CN" sz="2400" smtClean="0">
                <a:solidFill>
                  <a:srgbClr val="000000"/>
                </a:solidFill>
                <a:latin typeface="Arial" panose="020B0604020202020204" pitchFamily="34" charset="0"/>
                <a:ea typeface="新宋体" panose="02010609030101010101" pitchFamily="49" charset="-122"/>
                <a:cs typeface="Arial" panose="020B0604020202020204" pitchFamily="34" charset="0"/>
              </a:rPr>
              <a:t> </a:t>
            </a:r>
            <a:r>
              <a:rPr kumimoji="0" lang="en-US" altLang="zh-CN" sz="2400" smtClean="0">
                <a:solidFill>
                  <a:srgbClr val="008080"/>
                </a:solidFill>
                <a:latin typeface="Arial" panose="020B0604020202020204" pitchFamily="34" charset="0"/>
                <a:ea typeface="新宋体" panose="02010609030101010101" pitchFamily="49" charset="-122"/>
                <a:cs typeface="Arial" panose="020B0604020202020204" pitchFamily="34" charset="0"/>
              </a:rPr>
              <a:t>lac</a:t>
            </a:r>
            <a:r>
              <a:rPr kumimoji="0" lang="en-US" altLang="zh-CN" sz="2400" smtClean="0">
                <a:solidFill>
                  <a:srgbClr val="000000"/>
                </a:solidFill>
                <a:latin typeface="Arial" panose="020B0604020202020204" pitchFamily="34" charset="0"/>
                <a:ea typeface="新宋体" panose="02010609030101010101" pitchFamily="49" charset="-122"/>
                <a:cs typeface="Arial" panose="020B0604020202020204" pitchFamily="34" charset="0"/>
              </a:rPr>
              <a:t> </a:t>
            </a:r>
            <a:r>
              <a:rPr kumimoji="0" lang="en-US" altLang="zh-CN" sz="2400" smtClean="0">
                <a:solidFill>
                  <a:srgbClr val="808080"/>
                </a:solidFill>
                <a:latin typeface="Arial" panose="020B0604020202020204" pitchFamily="34" charset="0"/>
                <a:ea typeface="新宋体" panose="02010609030101010101" pitchFamily="49" charset="-122"/>
                <a:cs typeface="Arial" panose="020B0604020202020204" pitchFamily="34" charset="0"/>
              </a:rPr>
              <a:t>=</a:t>
            </a:r>
            <a:r>
              <a:rPr kumimoji="0" lang="en-US" altLang="zh-CN" sz="2400" smtClean="0">
                <a:solidFill>
                  <a:srgbClr val="000000"/>
                </a:solidFill>
                <a:latin typeface="Arial" panose="020B0604020202020204" pitchFamily="34" charset="0"/>
                <a:ea typeface="新宋体" panose="02010609030101010101" pitchFamily="49" charset="-122"/>
                <a:cs typeface="Arial" panose="020B0604020202020204" pitchFamily="34" charset="0"/>
              </a:rPr>
              <a:t> 28991 </a:t>
            </a:r>
            <a:r>
              <a:rPr kumimoji="0" lang="en-US" altLang="zh-CN" sz="2400" smtClean="0">
                <a:solidFill>
                  <a:srgbClr val="808080"/>
                </a:solidFill>
                <a:latin typeface="Arial" panose="020B0604020202020204" pitchFamily="34" charset="0"/>
                <a:ea typeface="新宋体" panose="02010609030101010101" pitchFamily="49" charset="-122"/>
                <a:cs typeface="Arial" panose="020B0604020202020204" pitchFamily="34" charset="0"/>
              </a:rPr>
              <a:t>and</a:t>
            </a:r>
            <a:r>
              <a:rPr kumimoji="0" lang="en-US" altLang="zh-CN" sz="2400" smtClean="0">
                <a:solidFill>
                  <a:srgbClr val="000000"/>
                </a:solidFill>
                <a:latin typeface="Arial" panose="020B0604020202020204" pitchFamily="34" charset="0"/>
                <a:ea typeface="新宋体" panose="02010609030101010101" pitchFamily="49" charset="-122"/>
                <a:cs typeface="Arial" panose="020B0604020202020204" pitchFamily="34" charset="0"/>
              </a:rPr>
              <a:t> </a:t>
            </a:r>
          </a:p>
          <a:p>
            <a:pPr marL="0" indent="0">
              <a:buFont typeface="Wingdings 2" pitchFamily="18" charset="2"/>
              <a:buNone/>
            </a:pPr>
            <a:r>
              <a:rPr kumimoji="0" lang="en-US" altLang="zh-CN" sz="2400" smtClean="0">
                <a:solidFill>
                  <a:srgbClr val="000000"/>
                </a:solidFill>
                <a:latin typeface="Arial" panose="020B0604020202020204" pitchFamily="34" charset="0"/>
                <a:ea typeface="新宋体" panose="02010609030101010101" pitchFamily="49" charset="-122"/>
                <a:cs typeface="Arial" panose="020B0604020202020204" pitchFamily="34" charset="0"/>
              </a:rPr>
              <a:t>           </a:t>
            </a:r>
            <a:r>
              <a:rPr kumimoji="0" lang="en-US" altLang="zh-CN" sz="2400" smtClean="0">
                <a:solidFill>
                  <a:srgbClr val="008080"/>
                </a:solidFill>
                <a:latin typeface="Arial" panose="020B0604020202020204" pitchFamily="34" charset="0"/>
                <a:ea typeface="新宋体" panose="02010609030101010101" pitchFamily="49" charset="-122"/>
                <a:cs typeface="Arial" panose="020B0604020202020204" pitchFamily="34" charset="0"/>
              </a:rPr>
              <a:t>cell</a:t>
            </a:r>
            <a:r>
              <a:rPr kumimoji="0" lang="en-US" altLang="zh-CN" sz="2400" smtClean="0">
                <a:solidFill>
                  <a:srgbClr val="000000"/>
                </a:solidFill>
                <a:latin typeface="Arial" panose="020B0604020202020204" pitchFamily="34" charset="0"/>
                <a:ea typeface="新宋体" panose="02010609030101010101" pitchFamily="49" charset="-122"/>
                <a:cs typeface="Arial" panose="020B0604020202020204" pitchFamily="34" charset="0"/>
              </a:rPr>
              <a:t> </a:t>
            </a:r>
            <a:r>
              <a:rPr kumimoji="0" lang="en-US" altLang="zh-CN" sz="2400" smtClean="0">
                <a:solidFill>
                  <a:srgbClr val="808080"/>
                </a:solidFill>
                <a:latin typeface="Arial" panose="020B0604020202020204" pitchFamily="34" charset="0"/>
                <a:ea typeface="新宋体" panose="02010609030101010101" pitchFamily="49" charset="-122"/>
                <a:cs typeface="Arial" panose="020B0604020202020204" pitchFamily="34" charset="0"/>
              </a:rPr>
              <a:t>=</a:t>
            </a:r>
            <a:r>
              <a:rPr kumimoji="0" lang="en-US" altLang="zh-CN" sz="2400" smtClean="0">
                <a:solidFill>
                  <a:srgbClr val="000000"/>
                </a:solidFill>
                <a:latin typeface="Arial" panose="020B0604020202020204" pitchFamily="34" charset="0"/>
                <a:ea typeface="新宋体" panose="02010609030101010101" pitchFamily="49" charset="-122"/>
                <a:cs typeface="Arial" panose="020B0604020202020204" pitchFamily="34" charset="0"/>
              </a:rPr>
              <a:t> 7202 </a:t>
            </a:r>
            <a:r>
              <a:rPr kumimoji="0" lang="en-US" altLang="zh-CN" sz="2400" smtClean="0">
                <a:solidFill>
                  <a:srgbClr val="808080"/>
                </a:solidFill>
                <a:latin typeface="Arial" panose="020B0604020202020204" pitchFamily="34" charset="0"/>
                <a:ea typeface="新宋体" panose="02010609030101010101" pitchFamily="49" charset="-122"/>
                <a:cs typeface="Arial" panose="020B0604020202020204" pitchFamily="34" charset="0"/>
              </a:rPr>
              <a:t>and</a:t>
            </a:r>
            <a:r>
              <a:rPr kumimoji="0" lang="en-US" altLang="zh-CN" sz="2400" smtClean="0">
                <a:solidFill>
                  <a:srgbClr val="000000"/>
                </a:solidFill>
                <a:latin typeface="Arial" panose="020B0604020202020204" pitchFamily="34" charset="0"/>
                <a:ea typeface="新宋体" panose="02010609030101010101" pitchFamily="49" charset="-122"/>
                <a:cs typeface="Arial" panose="020B0604020202020204" pitchFamily="34" charset="0"/>
              </a:rPr>
              <a:t> </a:t>
            </a:r>
          </a:p>
          <a:p>
            <a:pPr marL="0" indent="0">
              <a:buFont typeface="Wingdings 2" pitchFamily="18" charset="2"/>
              <a:buNone/>
            </a:pPr>
            <a:r>
              <a:rPr kumimoji="0" lang="en-US" altLang="zh-CN" sz="2400" smtClean="0">
                <a:solidFill>
                  <a:srgbClr val="000000"/>
                </a:solidFill>
                <a:latin typeface="Arial" panose="020B0604020202020204" pitchFamily="34" charset="0"/>
                <a:ea typeface="新宋体" panose="02010609030101010101" pitchFamily="49" charset="-122"/>
                <a:cs typeface="Arial" panose="020B0604020202020204" pitchFamily="34" charset="0"/>
              </a:rPr>
              <a:t>           </a:t>
            </a:r>
            <a:r>
              <a:rPr kumimoji="0" lang="en-US" altLang="zh-CN" sz="2400" smtClean="0">
                <a:solidFill>
                  <a:srgbClr val="008080"/>
                </a:solidFill>
                <a:latin typeface="Arial" panose="020B0604020202020204" pitchFamily="34" charset="0"/>
                <a:ea typeface="新宋体" panose="02010609030101010101" pitchFamily="49" charset="-122"/>
                <a:cs typeface="Arial" panose="020B0604020202020204" pitchFamily="34" charset="0"/>
              </a:rPr>
              <a:t>start </a:t>
            </a:r>
            <a:r>
              <a:rPr kumimoji="0" lang="en-US" altLang="zh-CN" sz="2400" smtClean="0">
                <a:solidFill>
                  <a:srgbClr val="000000"/>
                </a:solidFill>
                <a:latin typeface="Arial" panose="020B0604020202020204" pitchFamily="34" charset="0"/>
                <a:ea typeface="新宋体" panose="02010609030101010101" pitchFamily="49" charset="-122"/>
                <a:cs typeface="Arial" panose="020B0604020202020204" pitchFamily="34" charset="0"/>
              </a:rPr>
              <a:t> </a:t>
            </a:r>
            <a:r>
              <a:rPr kumimoji="0" lang="en-US" altLang="zh-CN" sz="2400" smtClean="0">
                <a:solidFill>
                  <a:srgbClr val="808080"/>
                </a:solidFill>
                <a:latin typeface="Arial" panose="020B0604020202020204" pitchFamily="34" charset="0"/>
                <a:ea typeface="新宋体" panose="02010609030101010101" pitchFamily="49" charset="-122"/>
                <a:cs typeface="Arial" panose="020B0604020202020204" pitchFamily="34" charset="0"/>
              </a:rPr>
              <a:t>between</a:t>
            </a:r>
            <a:r>
              <a:rPr kumimoji="0" lang="en-US" altLang="zh-CN" sz="2400" smtClean="0">
                <a:solidFill>
                  <a:srgbClr val="000000"/>
                </a:solidFill>
                <a:latin typeface="Arial" panose="020B0604020202020204" pitchFamily="34" charset="0"/>
                <a:ea typeface="新宋体" panose="02010609030101010101" pitchFamily="49" charset="-122"/>
                <a:cs typeface="Arial" panose="020B0604020202020204" pitchFamily="34" charset="0"/>
              </a:rPr>
              <a:t> </a:t>
            </a:r>
            <a:r>
              <a:rPr kumimoji="0" lang="en-US" altLang="zh-CN" sz="2400" smtClean="0">
                <a:solidFill>
                  <a:srgbClr val="FF0000"/>
                </a:solidFill>
                <a:latin typeface="Arial" panose="020B0604020202020204" pitchFamily="34" charset="0"/>
                <a:ea typeface="新宋体" panose="02010609030101010101" pitchFamily="49" charset="-122"/>
                <a:cs typeface="Arial" panose="020B0604020202020204" pitchFamily="34" charset="0"/>
              </a:rPr>
              <a:t>'2015-3-20 21:00'</a:t>
            </a:r>
            <a:r>
              <a:rPr kumimoji="0" lang="en-US" altLang="zh-CN" sz="2400" smtClean="0">
                <a:solidFill>
                  <a:srgbClr val="000000"/>
                </a:solidFill>
                <a:latin typeface="Arial" panose="020B0604020202020204" pitchFamily="34" charset="0"/>
                <a:ea typeface="新宋体" panose="02010609030101010101" pitchFamily="49" charset="-122"/>
                <a:cs typeface="Arial" panose="020B0604020202020204" pitchFamily="34" charset="0"/>
              </a:rPr>
              <a:t> </a:t>
            </a:r>
            <a:r>
              <a:rPr kumimoji="0" lang="en-US" altLang="zh-CN" sz="2400" smtClean="0">
                <a:solidFill>
                  <a:srgbClr val="808080"/>
                </a:solidFill>
                <a:latin typeface="Arial" panose="020B0604020202020204" pitchFamily="34" charset="0"/>
                <a:ea typeface="新宋体" panose="02010609030101010101" pitchFamily="49" charset="-122"/>
                <a:cs typeface="Arial" panose="020B0604020202020204" pitchFamily="34" charset="0"/>
              </a:rPr>
              <a:t>and</a:t>
            </a:r>
            <a:r>
              <a:rPr kumimoji="0" lang="en-US" altLang="zh-CN" sz="2400" smtClean="0">
                <a:solidFill>
                  <a:srgbClr val="000000"/>
                </a:solidFill>
                <a:latin typeface="Arial" panose="020B0604020202020204" pitchFamily="34" charset="0"/>
                <a:ea typeface="新宋体" panose="02010609030101010101" pitchFamily="49" charset="-122"/>
                <a:cs typeface="Arial" panose="020B0604020202020204" pitchFamily="34" charset="0"/>
              </a:rPr>
              <a:t> </a:t>
            </a:r>
          </a:p>
          <a:p>
            <a:pPr marL="0" indent="0">
              <a:buFont typeface="Wingdings 2" pitchFamily="18" charset="2"/>
              <a:buNone/>
            </a:pPr>
            <a:r>
              <a:rPr kumimoji="0" lang="en-US" altLang="zh-CN" sz="2400" smtClean="0">
                <a:solidFill>
                  <a:srgbClr val="000000"/>
                </a:solidFill>
                <a:latin typeface="Arial" panose="020B0604020202020204" pitchFamily="34" charset="0"/>
                <a:ea typeface="新宋体" panose="02010609030101010101" pitchFamily="49" charset="-122"/>
                <a:cs typeface="Arial" panose="020B0604020202020204" pitchFamily="34" charset="0"/>
              </a:rPr>
              <a:t>                                  </a:t>
            </a:r>
            <a:r>
              <a:rPr kumimoji="0" lang="en-US" altLang="zh-CN" sz="2400" smtClean="0">
                <a:solidFill>
                  <a:srgbClr val="FF0000"/>
                </a:solidFill>
                <a:latin typeface="Arial" panose="020B0604020202020204" pitchFamily="34" charset="0"/>
                <a:ea typeface="新宋体" panose="02010609030101010101" pitchFamily="49" charset="-122"/>
                <a:cs typeface="Arial" panose="020B0604020202020204" pitchFamily="34" charset="0"/>
              </a:rPr>
              <a:t>'2015-3-21 2:00'</a:t>
            </a:r>
            <a:r>
              <a:rPr kumimoji="0" lang="en-US" altLang="zh-CN" sz="2400" smtClean="0">
                <a:solidFill>
                  <a:srgbClr val="000000"/>
                </a:solidFill>
                <a:latin typeface="Arial" panose="020B0604020202020204" pitchFamily="34" charset="0"/>
                <a:ea typeface="新宋体" panose="02010609030101010101" pitchFamily="49" charset="-122"/>
                <a:cs typeface="Arial" panose="020B0604020202020204" pitchFamily="34" charset="0"/>
              </a:rPr>
              <a:t> </a:t>
            </a:r>
            <a:r>
              <a:rPr kumimoji="0" lang="en-US" altLang="zh-CN" sz="2400" smtClean="0">
                <a:solidFill>
                  <a:srgbClr val="808080"/>
                </a:solidFill>
                <a:latin typeface="Arial" panose="020B0604020202020204" pitchFamily="34" charset="0"/>
                <a:ea typeface="新宋体" panose="02010609030101010101" pitchFamily="49" charset="-122"/>
                <a:cs typeface="Arial" panose="020B0604020202020204" pitchFamily="34" charset="0"/>
              </a:rPr>
              <a:t>and</a:t>
            </a:r>
            <a:endParaRPr kumimoji="0" lang="en-US" altLang="zh-CN" sz="2400" smtClean="0">
              <a:solidFill>
                <a:srgbClr val="000000"/>
              </a:solidFill>
              <a:latin typeface="Arial" panose="020B0604020202020204" pitchFamily="34" charset="0"/>
              <a:ea typeface="新宋体" panose="02010609030101010101" pitchFamily="49" charset="-122"/>
              <a:cs typeface="Arial" panose="020B0604020202020204" pitchFamily="34" charset="0"/>
            </a:endParaRPr>
          </a:p>
          <a:p>
            <a:pPr marL="0" indent="0">
              <a:buFont typeface="Wingdings 2" pitchFamily="18" charset="2"/>
              <a:buNone/>
            </a:pPr>
            <a:r>
              <a:rPr kumimoji="0" lang="en-US" altLang="zh-CN" sz="2400" smtClean="0">
                <a:solidFill>
                  <a:srgbClr val="000000"/>
                </a:solidFill>
                <a:latin typeface="Arial" panose="020B0604020202020204" pitchFamily="34" charset="0"/>
                <a:ea typeface="新宋体" panose="02010609030101010101" pitchFamily="49" charset="-122"/>
                <a:cs typeface="Arial" panose="020B0604020202020204" pitchFamily="34" charset="0"/>
              </a:rPr>
              <a:t>           </a:t>
            </a:r>
            <a:r>
              <a:rPr kumimoji="0" lang="en-US" altLang="zh-CN" sz="2400" smtClean="0">
                <a:solidFill>
                  <a:srgbClr val="808080"/>
                </a:solidFill>
                <a:latin typeface="Arial" panose="020B0604020202020204" pitchFamily="34" charset="0"/>
                <a:ea typeface="新宋体" panose="02010609030101010101" pitchFamily="49" charset="-122"/>
                <a:cs typeface="Arial" panose="020B0604020202020204" pitchFamily="34" charset="0"/>
              </a:rPr>
              <a:t>exists </a:t>
            </a:r>
            <a:r>
              <a:rPr kumimoji="0" lang="en-US" altLang="zh-CN" sz="2400" smtClean="0">
                <a:solidFill>
                  <a:srgbClr val="0000FF"/>
                </a:solidFill>
                <a:latin typeface="Arial" panose="020B0604020202020204" pitchFamily="34" charset="0"/>
                <a:ea typeface="新宋体" panose="02010609030101010101" pitchFamily="49" charset="-122"/>
                <a:cs typeface="Arial" panose="020B0604020202020204" pitchFamily="34" charset="0"/>
              </a:rPr>
              <a:t> </a:t>
            </a:r>
            <a:r>
              <a:rPr kumimoji="0" lang="en-US" altLang="zh-CN" sz="2400" smtClean="0">
                <a:solidFill>
                  <a:srgbClr val="808080"/>
                </a:solidFill>
                <a:latin typeface="Arial" panose="020B0604020202020204" pitchFamily="34" charset="0"/>
                <a:ea typeface="新宋体" panose="02010609030101010101" pitchFamily="49" charset="-122"/>
                <a:cs typeface="Arial" panose="020B0604020202020204" pitchFamily="34" charset="0"/>
              </a:rPr>
              <a:t>(</a:t>
            </a:r>
            <a:endParaRPr kumimoji="0" lang="en-US" altLang="zh-CN" sz="2400" smtClean="0">
              <a:solidFill>
                <a:srgbClr val="000000"/>
              </a:solidFill>
              <a:latin typeface="Arial" panose="020B0604020202020204" pitchFamily="34" charset="0"/>
              <a:ea typeface="新宋体" panose="02010609030101010101" pitchFamily="49" charset="-122"/>
              <a:cs typeface="Arial" panose="020B0604020202020204" pitchFamily="34" charset="0"/>
            </a:endParaRPr>
          </a:p>
          <a:p>
            <a:pPr marL="0" indent="0">
              <a:buFont typeface="Wingdings 2" pitchFamily="18" charset="2"/>
              <a:buNone/>
            </a:pPr>
            <a:r>
              <a:rPr kumimoji="0" lang="en-US" altLang="zh-CN" sz="2400" smtClean="0">
                <a:solidFill>
                  <a:srgbClr val="000000"/>
                </a:solidFill>
                <a:latin typeface="Arial" panose="020B0604020202020204" pitchFamily="34" charset="0"/>
                <a:ea typeface="新宋体" panose="02010609030101010101" pitchFamily="49" charset="-122"/>
                <a:cs typeface="Arial" panose="020B0604020202020204" pitchFamily="34" charset="0"/>
              </a:rPr>
              <a:t>                     </a:t>
            </a:r>
            <a:r>
              <a:rPr kumimoji="0" lang="en-US" altLang="zh-CN" sz="2400" smtClean="0">
                <a:solidFill>
                  <a:srgbClr val="0000FF"/>
                </a:solidFill>
                <a:latin typeface="Arial" panose="020B0604020202020204" pitchFamily="34" charset="0"/>
                <a:ea typeface="新宋体" panose="02010609030101010101" pitchFamily="49" charset="-122"/>
                <a:cs typeface="Arial" panose="020B0604020202020204" pitchFamily="34" charset="0"/>
              </a:rPr>
              <a:t>select</a:t>
            </a:r>
            <a:r>
              <a:rPr kumimoji="0" lang="en-US" altLang="zh-CN" sz="2400" smtClean="0">
                <a:solidFill>
                  <a:srgbClr val="000000"/>
                </a:solidFill>
                <a:latin typeface="Arial" panose="020B0604020202020204" pitchFamily="34" charset="0"/>
                <a:ea typeface="新宋体" panose="02010609030101010101" pitchFamily="49" charset="-122"/>
                <a:cs typeface="Arial" panose="020B0604020202020204" pitchFamily="34" charset="0"/>
              </a:rPr>
              <a:t> </a:t>
            </a:r>
            <a:r>
              <a:rPr kumimoji="0" lang="en-US" altLang="zh-CN" sz="2400" smtClean="0">
                <a:solidFill>
                  <a:srgbClr val="808080"/>
                </a:solidFill>
                <a:latin typeface="Arial" panose="020B0604020202020204" pitchFamily="34" charset="0"/>
                <a:ea typeface="新宋体" panose="02010609030101010101" pitchFamily="49" charset="-122"/>
                <a:cs typeface="Arial" panose="020B0604020202020204" pitchFamily="34" charset="0"/>
              </a:rPr>
              <a:t>*</a:t>
            </a:r>
            <a:r>
              <a:rPr kumimoji="0" lang="en-US" altLang="zh-CN" sz="2400" smtClean="0">
                <a:solidFill>
                  <a:srgbClr val="000000"/>
                </a:solidFill>
                <a:latin typeface="Arial" panose="020B0604020202020204" pitchFamily="34" charset="0"/>
                <a:ea typeface="新宋体" panose="02010609030101010101" pitchFamily="49" charset="-122"/>
                <a:cs typeface="Arial" panose="020B0604020202020204" pitchFamily="34" charset="0"/>
              </a:rPr>
              <a:t> </a:t>
            </a:r>
            <a:r>
              <a:rPr kumimoji="0" lang="en-US" altLang="zh-CN" sz="2400" smtClean="0">
                <a:solidFill>
                  <a:srgbClr val="0000FF"/>
                </a:solidFill>
                <a:latin typeface="Arial" panose="020B0604020202020204" pitchFamily="34" charset="0"/>
                <a:ea typeface="新宋体" panose="02010609030101010101" pitchFamily="49" charset="-122"/>
                <a:cs typeface="Arial" panose="020B0604020202020204" pitchFamily="34" charset="0"/>
              </a:rPr>
              <a:t>from</a:t>
            </a:r>
            <a:r>
              <a:rPr kumimoji="0" lang="en-US" altLang="zh-CN" sz="2400" smtClean="0">
                <a:solidFill>
                  <a:srgbClr val="000000"/>
                </a:solidFill>
                <a:latin typeface="Arial" panose="020B0604020202020204" pitchFamily="34" charset="0"/>
                <a:ea typeface="新宋体" panose="02010609030101010101" pitchFamily="49" charset="-122"/>
                <a:cs typeface="Arial" panose="020B0604020202020204" pitchFamily="34" charset="0"/>
              </a:rPr>
              <a:t> </a:t>
            </a:r>
            <a:r>
              <a:rPr kumimoji="0" lang="en-US" altLang="zh-CN" sz="2400" smtClean="0">
                <a:solidFill>
                  <a:srgbClr val="008080"/>
                </a:solidFill>
                <a:latin typeface="Arial" panose="020B0604020202020204" pitchFamily="34" charset="0"/>
                <a:ea typeface="新宋体" panose="02010609030101010101" pitchFamily="49" charset="-122"/>
                <a:cs typeface="Arial" panose="020B0604020202020204" pitchFamily="34" charset="0"/>
              </a:rPr>
              <a:t>calling</a:t>
            </a:r>
            <a:r>
              <a:rPr kumimoji="0" lang="en-US" altLang="zh-CN" sz="2400" smtClean="0">
                <a:solidFill>
                  <a:srgbClr val="000000"/>
                </a:solidFill>
                <a:latin typeface="Arial" panose="020B0604020202020204" pitchFamily="34" charset="0"/>
                <a:ea typeface="新宋体" panose="02010609030101010101" pitchFamily="49" charset="-122"/>
                <a:cs typeface="Arial" panose="020B0604020202020204" pitchFamily="34" charset="0"/>
              </a:rPr>
              <a:t> </a:t>
            </a:r>
            <a:r>
              <a:rPr kumimoji="0" lang="en-US" altLang="zh-CN" sz="2400" smtClean="0">
                <a:solidFill>
                  <a:srgbClr val="008080"/>
                </a:solidFill>
                <a:latin typeface="Arial" panose="020B0604020202020204" pitchFamily="34" charset="0"/>
                <a:ea typeface="新宋体" panose="02010609030101010101" pitchFamily="49" charset="-122"/>
                <a:cs typeface="Arial" panose="020B0604020202020204" pitchFamily="34" charset="0"/>
              </a:rPr>
              <a:t>B</a:t>
            </a:r>
            <a:endParaRPr kumimoji="0" lang="en-US" altLang="zh-CN" sz="2400" smtClean="0">
              <a:solidFill>
                <a:srgbClr val="000000"/>
              </a:solidFill>
              <a:latin typeface="Arial" panose="020B0604020202020204" pitchFamily="34" charset="0"/>
              <a:ea typeface="新宋体" panose="02010609030101010101" pitchFamily="49" charset="-122"/>
              <a:cs typeface="Arial" panose="020B0604020202020204" pitchFamily="34" charset="0"/>
            </a:endParaRPr>
          </a:p>
          <a:p>
            <a:pPr marL="0" indent="0">
              <a:buFont typeface="Wingdings 2" pitchFamily="18" charset="2"/>
              <a:buNone/>
            </a:pPr>
            <a:r>
              <a:rPr kumimoji="0" lang="en-US" altLang="zh-CN" sz="2400" smtClean="0">
                <a:solidFill>
                  <a:srgbClr val="000000"/>
                </a:solidFill>
                <a:latin typeface="Arial" panose="020B0604020202020204" pitchFamily="34" charset="0"/>
                <a:ea typeface="新宋体" panose="02010609030101010101" pitchFamily="49" charset="-122"/>
                <a:cs typeface="Arial" panose="020B0604020202020204" pitchFamily="34" charset="0"/>
              </a:rPr>
              <a:t>                     </a:t>
            </a:r>
            <a:r>
              <a:rPr kumimoji="0" lang="en-US" altLang="zh-CN" sz="2400" smtClean="0">
                <a:solidFill>
                  <a:srgbClr val="0000FF"/>
                </a:solidFill>
                <a:latin typeface="Arial" panose="020B0604020202020204" pitchFamily="34" charset="0"/>
                <a:ea typeface="新宋体" panose="02010609030101010101" pitchFamily="49" charset="-122"/>
                <a:cs typeface="Arial" panose="020B0604020202020204" pitchFamily="34" charset="0"/>
              </a:rPr>
              <a:t>where</a:t>
            </a:r>
            <a:r>
              <a:rPr kumimoji="0" lang="en-US" altLang="zh-CN" sz="2400" smtClean="0">
                <a:solidFill>
                  <a:srgbClr val="000000"/>
                </a:solidFill>
                <a:latin typeface="Arial" panose="020B0604020202020204" pitchFamily="34" charset="0"/>
                <a:ea typeface="新宋体" panose="02010609030101010101" pitchFamily="49" charset="-122"/>
                <a:cs typeface="Arial" panose="020B0604020202020204" pitchFamily="34" charset="0"/>
              </a:rPr>
              <a:t> </a:t>
            </a:r>
            <a:r>
              <a:rPr kumimoji="0" lang="en-US" altLang="zh-CN" sz="2400" smtClean="0">
                <a:solidFill>
                  <a:srgbClr val="008080"/>
                </a:solidFill>
                <a:latin typeface="Arial" panose="020B0604020202020204" pitchFamily="34" charset="0"/>
                <a:ea typeface="新宋体" panose="02010609030101010101" pitchFamily="49" charset="-122"/>
                <a:cs typeface="Arial" panose="020B0604020202020204" pitchFamily="34" charset="0"/>
              </a:rPr>
              <a:t>A</a:t>
            </a:r>
            <a:r>
              <a:rPr kumimoji="0" lang="en-US" altLang="zh-CN" sz="2400" smtClean="0">
                <a:solidFill>
                  <a:srgbClr val="808080"/>
                </a:solidFill>
                <a:latin typeface="Arial" panose="020B0604020202020204" pitchFamily="34" charset="0"/>
                <a:ea typeface="新宋体" panose="02010609030101010101" pitchFamily="49" charset="-122"/>
                <a:cs typeface="Arial" panose="020B0604020202020204" pitchFamily="34" charset="0"/>
              </a:rPr>
              <a:t>.</a:t>
            </a:r>
            <a:r>
              <a:rPr kumimoji="0" lang="en-US" altLang="zh-CN" sz="2400" smtClean="0">
                <a:solidFill>
                  <a:srgbClr val="008080"/>
                </a:solidFill>
                <a:latin typeface="Arial" panose="020B0604020202020204" pitchFamily="34" charset="0"/>
                <a:ea typeface="新宋体" panose="02010609030101010101" pitchFamily="49" charset="-122"/>
                <a:cs typeface="Arial" panose="020B0604020202020204" pitchFamily="34" charset="0"/>
              </a:rPr>
              <a:t>oid</a:t>
            </a:r>
            <a:r>
              <a:rPr kumimoji="0" lang="en-US" altLang="zh-CN" sz="2400" smtClean="0">
                <a:solidFill>
                  <a:srgbClr val="000000"/>
                </a:solidFill>
                <a:latin typeface="Arial" panose="020B0604020202020204" pitchFamily="34" charset="0"/>
                <a:ea typeface="新宋体" panose="02010609030101010101" pitchFamily="49" charset="-122"/>
                <a:cs typeface="Arial" panose="020B0604020202020204" pitchFamily="34" charset="0"/>
              </a:rPr>
              <a:t> </a:t>
            </a:r>
            <a:r>
              <a:rPr kumimoji="0" lang="en-US" altLang="zh-CN" sz="2400" smtClean="0">
                <a:solidFill>
                  <a:srgbClr val="808080"/>
                </a:solidFill>
                <a:latin typeface="Arial" panose="020B0604020202020204" pitchFamily="34" charset="0"/>
                <a:ea typeface="新宋体" panose="02010609030101010101" pitchFamily="49" charset="-122"/>
                <a:cs typeface="Arial" panose="020B0604020202020204" pitchFamily="34" charset="0"/>
              </a:rPr>
              <a:t>=</a:t>
            </a:r>
            <a:r>
              <a:rPr kumimoji="0" lang="en-US" altLang="zh-CN" sz="2400" smtClean="0">
                <a:solidFill>
                  <a:srgbClr val="000000"/>
                </a:solidFill>
                <a:latin typeface="Arial" panose="020B0604020202020204" pitchFamily="34" charset="0"/>
                <a:ea typeface="新宋体" panose="02010609030101010101" pitchFamily="49" charset="-122"/>
                <a:cs typeface="Arial" panose="020B0604020202020204" pitchFamily="34" charset="0"/>
              </a:rPr>
              <a:t> </a:t>
            </a:r>
            <a:r>
              <a:rPr kumimoji="0" lang="en-US" altLang="zh-CN" sz="2400" smtClean="0">
                <a:solidFill>
                  <a:srgbClr val="008080"/>
                </a:solidFill>
                <a:latin typeface="Arial" panose="020B0604020202020204" pitchFamily="34" charset="0"/>
                <a:ea typeface="新宋体" panose="02010609030101010101" pitchFamily="49" charset="-122"/>
                <a:cs typeface="Arial" panose="020B0604020202020204" pitchFamily="34" charset="0"/>
              </a:rPr>
              <a:t>B</a:t>
            </a:r>
            <a:r>
              <a:rPr kumimoji="0" lang="en-US" altLang="zh-CN" sz="2400" smtClean="0">
                <a:solidFill>
                  <a:srgbClr val="808080"/>
                </a:solidFill>
                <a:latin typeface="Arial" panose="020B0604020202020204" pitchFamily="34" charset="0"/>
                <a:ea typeface="新宋体" panose="02010609030101010101" pitchFamily="49" charset="-122"/>
                <a:cs typeface="Arial" panose="020B0604020202020204" pitchFamily="34" charset="0"/>
              </a:rPr>
              <a:t>.</a:t>
            </a:r>
            <a:r>
              <a:rPr kumimoji="0" lang="en-US" altLang="zh-CN" sz="2400" smtClean="0">
                <a:solidFill>
                  <a:srgbClr val="008080"/>
                </a:solidFill>
                <a:latin typeface="Arial" panose="020B0604020202020204" pitchFamily="34" charset="0"/>
                <a:ea typeface="新宋体" panose="02010609030101010101" pitchFamily="49" charset="-122"/>
                <a:cs typeface="Arial" panose="020B0604020202020204" pitchFamily="34" charset="0"/>
              </a:rPr>
              <a:t>oid</a:t>
            </a:r>
            <a:r>
              <a:rPr kumimoji="0" lang="en-US" altLang="zh-CN" sz="2400" smtClean="0">
                <a:solidFill>
                  <a:srgbClr val="000000"/>
                </a:solidFill>
                <a:latin typeface="Arial" panose="020B0604020202020204" pitchFamily="34" charset="0"/>
                <a:ea typeface="新宋体" panose="02010609030101010101" pitchFamily="49" charset="-122"/>
                <a:cs typeface="Arial" panose="020B0604020202020204" pitchFamily="34" charset="0"/>
              </a:rPr>
              <a:t>  </a:t>
            </a:r>
            <a:r>
              <a:rPr kumimoji="0" lang="en-US" altLang="zh-CN" sz="2400" smtClean="0">
                <a:solidFill>
                  <a:srgbClr val="808080"/>
                </a:solidFill>
                <a:latin typeface="Arial" panose="020B0604020202020204" pitchFamily="34" charset="0"/>
                <a:ea typeface="新宋体" panose="02010609030101010101" pitchFamily="49" charset="-122"/>
                <a:cs typeface="Arial" panose="020B0604020202020204" pitchFamily="34" charset="0"/>
              </a:rPr>
              <a:t>and</a:t>
            </a:r>
            <a:endParaRPr kumimoji="0" lang="en-US" altLang="zh-CN" sz="2400" smtClean="0">
              <a:solidFill>
                <a:srgbClr val="000000"/>
              </a:solidFill>
              <a:latin typeface="Arial" panose="020B0604020202020204" pitchFamily="34" charset="0"/>
              <a:ea typeface="新宋体" panose="02010609030101010101" pitchFamily="49" charset="-122"/>
              <a:cs typeface="Arial" panose="020B0604020202020204" pitchFamily="34" charset="0"/>
            </a:endParaRPr>
          </a:p>
          <a:p>
            <a:pPr marL="0" indent="0">
              <a:buFont typeface="Wingdings 2" pitchFamily="18" charset="2"/>
              <a:buNone/>
            </a:pPr>
            <a:r>
              <a:rPr kumimoji="0" lang="en-US" altLang="zh-CN" sz="2400" smtClean="0">
                <a:solidFill>
                  <a:srgbClr val="000000"/>
                </a:solidFill>
                <a:latin typeface="Arial" panose="020B0604020202020204" pitchFamily="34" charset="0"/>
                <a:ea typeface="新宋体" panose="02010609030101010101" pitchFamily="49" charset="-122"/>
                <a:cs typeface="Arial" panose="020B0604020202020204" pitchFamily="34" charset="0"/>
              </a:rPr>
              <a:t>                               </a:t>
            </a:r>
            <a:r>
              <a:rPr kumimoji="0" lang="en-US" altLang="zh-CN" sz="2400" smtClean="0">
                <a:solidFill>
                  <a:srgbClr val="008080"/>
                </a:solidFill>
                <a:latin typeface="Arial" panose="020B0604020202020204" pitchFamily="34" charset="0"/>
                <a:ea typeface="新宋体" panose="02010609030101010101" pitchFamily="49" charset="-122"/>
                <a:cs typeface="Arial" panose="020B0604020202020204" pitchFamily="34" charset="0"/>
              </a:rPr>
              <a:t>lac</a:t>
            </a:r>
            <a:r>
              <a:rPr kumimoji="0" lang="en-US" altLang="zh-CN" sz="2400" smtClean="0">
                <a:solidFill>
                  <a:srgbClr val="000000"/>
                </a:solidFill>
                <a:latin typeface="Arial" panose="020B0604020202020204" pitchFamily="34" charset="0"/>
                <a:ea typeface="新宋体" panose="02010609030101010101" pitchFamily="49" charset="-122"/>
                <a:cs typeface="Arial" panose="020B0604020202020204" pitchFamily="34" charset="0"/>
              </a:rPr>
              <a:t> </a:t>
            </a:r>
            <a:r>
              <a:rPr kumimoji="0" lang="en-US" altLang="zh-CN" sz="2400" smtClean="0">
                <a:solidFill>
                  <a:srgbClr val="808080"/>
                </a:solidFill>
                <a:latin typeface="Arial" panose="020B0604020202020204" pitchFamily="34" charset="0"/>
                <a:ea typeface="新宋体" panose="02010609030101010101" pitchFamily="49" charset="-122"/>
                <a:cs typeface="Arial" panose="020B0604020202020204" pitchFamily="34" charset="0"/>
              </a:rPr>
              <a:t>=</a:t>
            </a:r>
            <a:r>
              <a:rPr kumimoji="0" lang="en-US" altLang="zh-CN" sz="2400" smtClean="0">
                <a:solidFill>
                  <a:srgbClr val="000000"/>
                </a:solidFill>
                <a:latin typeface="Arial" panose="020B0604020202020204" pitchFamily="34" charset="0"/>
                <a:ea typeface="新宋体" panose="02010609030101010101" pitchFamily="49" charset="-122"/>
                <a:cs typeface="Arial" panose="020B0604020202020204" pitchFamily="34" charset="0"/>
              </a:rPr>
              <a:t>  28961 </a:t>
            </a:r>
            <a:r>
              <a:rPr kumimoji="0" lang="en-US" altLang="zh-CN" sz="2400" smtClean="0">
                <a:solidFill>
                  <a:srgbClr val="808080"/>
                </a:solidFill>
                <a:latin typeface="Arial" panose="020B0604020202020204" pitchFamily="34" charset="0"/>
                <a:ea typeface="新宋体" panose="02010609030101010101" pitchFamily="49" charset="-122"/>
                <a:cs typeface="Arial" panose="020B0604020202020204" pitchFamily="34" charset="0"/>
              </a:rPr>
              <a:t>and</a:t>
            </a:r>
            <a:endParaRPr kumimoji="0" lang="en-US" altLang="zh-CN" sz="2400" smtClean="0">
              <a:solidFill>
                <a:srgbClr val="000000"/>
              </a:solidFill>
              <a:latin typeface="Arial" panose="020B0604020202020204" pitchFamily="34" charset="0"/>
              <a:ea typeface="新宋体" panose="02010609030101010101" pitchFamily="49" charset="-122"/>
              <a:cs typeface="Arial" panose="020B0604020202020204" pitchFamily="34" charset="0"/>
            </a:endParaRPr>
          </a:p>
          <a:p>
            <a:pPr marL="0" indent="0">
              <a:buFont typeface="Wingdings 2" pitchFamily="18" charset="2"/>
              <a:buNone/>
            </a:pPr>
            <a:r>
              <a:rPr kumimoji="0" lang="en-US" altLang="zh-CN" sz="2400" smtClean="0">
                <a:solidFill>
                  <a:srgbClr val="000000"/>
                </a:solidFill>
                <a:latin typeface="Arial" panose="020B0604020202020204" pitchFamily="34" charset="0"/>
                <a:ea typeface="新宋体" panose="02010609030101010101" pitchFamily="49" charset="-122"/>
                <a:cs typeface="Arial" panose="020B0604020202020204" pitchFamily="34" charset="0"/>
              </a:rPr>
              <a:t>                               </a:t>
            </a:r>
            <a:r>
              <a:rPr kumimoji="0" lang="en-US" altLang="zh-CN" sz="2400" smtClean="0">
                <a:solidFill>
                  <a:srgbClr val="008080"/>
                </a:solidFill>
                <a:latin typeface="Arial" panose="020B0604020202020204" pitchFamily="34" charset="0"/>
                <a:ea typeface="新宋体" panose="02010609030101010101" pitchFamily="49" charset="-122"/>
                <a:cs typeface="Arial" panose="020B0604020202020204" pitchFamily="34" charset="0"/>
              </a:rPr>
              <a:t>cell</a:t>
            </a:r>
            <a:r>
              <a:rPr kumimoji="0" lang="en-US" altLang="zh-CN" sz="2400" smtClean="0">
                <a:solidFill>
                  <a:srgbClr val="000000"/>
                </a:solidFill>
                <a:latin typeface="Arial" panose="020B0604020202020204" pitchFamily="34" charset="0"/>
                <a:ea typeface="新宋体" panose="02010609030101010101" pitchFamily="49" charset="-122"/>
                <a:cs typeface="Arial" panose="020B0604020202020204" pitchFamily="34" charset="0"/>
              </a:rPr>
              <a:t> </a:t>
            </a:r>
            <a:r>
              <a:rPr kumimoji="0" lang="en-US" altLang="zh-CN" sz="2400" smtClean="0">
                <a:solidFill>
                  <a:srgbClr val="808080"/>
                </a:solidFill>
                <a:latin typeface="Arial" panose="020B0604020202020204" pitchFamily="34" charset="0"/>
                <a:ea typeface="新宋体" panose="02010609030101010101" pitchFamily="49" charset="-122"/>
                <a:cs typeface="Arial" panose="020B0604020202020204" pitchFamily="34" charset="0"/>
              </a:rPr>
              <a:t>=</a:t>
            </a:r>
            <a:r>
              <a:rPr kumimoji="0" lang="en-US" altLang="zh-CN" sz="2400" smtClean="0">
                <a:solidFill>
                  <a:srgbClr val="000000"/>
                </a:solidFill>
                <a:latin typeface="Arial" panose="020B0604020202020204" pitchFamily="34" charset="0"/>
                <a:ea typeface="新宋体" panose="02010609030101010101" pitchFamily="49" charset="-122"/>
                <a:cs typeface="Arial" panose="020B0604020202020204" pitchFamily="34" charset="0"/>
              </a:rPr>
              <a:t> 10522 </a:t>
            </a:r>
            <a:r>
              <a:rPr kumimoji="0" lang="en-US" altLang="zh-CN" sz="2400" smtClean="0">
                <a:solidFill>
                  <a:srgbClr val="808080"/>
                </a:solidFill>
                <a:latin typeface="Arial" panose="020B0604020202020204" pitchFamily="34" charset="0"/>
                <a:ea typeface="新宋体" panose="02010609030101010101" pitchFamily="49" charset="-122"/>
                <a:cs typeface="Arial" panose="020B0604020202020204" pitchFamily="34" charset="0"/>
              </a:rPr>
              <a:t>and</a:t>
            </a:r>
            <a:endParaRPr kumimoji="0" lang="en-US" altLang="zh-CN" sz="2400" smtClean="0">
              <a:solidFill>
                <a:srgbClr val="000000"/>
              </a:solidFill>
              <a:latin typeface="Arial" panose="020B0604020202020204" pitchFamily="34" charset="0"/>
              <a:ea typeface="新宋体" panose="02010609030101010101" pitchFamily="49" charset="-122"/>
              <a:cs typeface="Arial" panose="020B0604020202020204" pitchFamily="34" charset="0"/>
            </a:endParaRPr>
          </a:p>
          <a:p>
            <a:pPr marL="0" indent="0">
              <a:buFont typeface="Wingdings 2" pitchFamily="18" charset="2"/>
              <a:buNone/>
            </a:pPr>
            <a:r>
              <a:rPr kumimoji="0" lang="en-US" altLang="zh-CN" sz="2400" smtClean="0">
                <a:solidFill>
                  <a:srgbClr val="000000"/>
                </a:solidFill>
                <a:latin typeface="Arial" panose="020B0604020202020204" pitchFamily="34" charset="0"/>
                <a:ea typeface="新宋体" panose="02010609030101010101" pitchFamily="49" charset="-122"/>
                <a:cs typeface="Arial" panose="020B0604020202020204" pitchFamily="34" charset="0"/>
              </a:rPr>
              <a:t>                               </a:t>
            </a:r>
            <a:r>
              <a:rPr kumimoji="0" lang="en-US" altLang="zh-CN" sz="2400" smtClean="0">
                <a:solidFill>
                  <a:srgbClr val="008080"/>
                </a:solidFill>
                <a:latin typeface="Arial" panose="020B0604020202020204" pitchFamily="34" charset="0"/>
                <a:ea typeface="新宋体" panose="02010609030101010101" pitchFamily="49" charset="-122"/>
                <a:cs typeface="Arial" panose="020B0604020202020204" pitchFamily="34" charset="0"/>
              </a:rPr>
              <a:t>start</a:t>
            </a:r>
            <a:r>
              <a:rPr kumimoji="0" lang="en-US" altLang="zh-CN" sz="2400" smtClean="0">
                <a:solidFill>
                  <a:srgbClr val="000000"/>
                </a:solidFill>
                <a:latin typeface="Arial" panose="020B0604020202020204" pitchFamily="34" charset="0"/>
                <a:ea typeface="新宋体" panose="02010609030101010101" pitchFamily="49" charset="-122"/>
                <a:cs typeface="Arial" panose="020B0604020202020204" pitchFamily="34" charset="0"/>
              </a:rPr>
              <a:t> </a:t>
            </a:r>
            <a:r>
              <a:rPr kumimoji="0" lang="en-US" altLang="zh-CN" sz="2400" smtClean="0">
                <a:solidFill>
                  <a:srgbClr val="808080"/>
                </a:solidFill>
                <a:latin typeface="Arial" panose="020B0604020202020204" pitchFamily="34" charset="0"/>
                <a:ea typeface="新宋体" panose="02010609030101010101" pitchFamily="49" charset="-122"/>
                <a:cs typeface="Arial" panose="020B0604020202020204" pitchFamily="34" charset="0"/>
              </a:rPr>
              <a:t>between</a:t>
            </a:r>
            <a:r>
              <a:rPr kumimoji="0" lang="en-US" altLang="zh-CN" sz="2400" smtClean="0">
                <a:solidFill>
                  <a:srgbClr val="000000"/>
                </a:solidFill>
                <a:latin typeface="Arial" panose="020B0604020202020204" pitchFamily="34" charset="0"/>
                <a:ea typeface="新宋体" panose="02010609030101010101" pitchFamily="49" charset="-122"/>
                <a:cs typeface="Arial" panose="020B0604020202020204" pitchFamily="34" charset="0"/>
              </a:rPr>
              <a:t> </a:t>
            </a:r>
            <a:r>
              <a:rPr kumimoji="0" lang="en-US" altLang="zh-CN" sz="2400" smtClean="0">
                <a:solidFill>
                  <a:srgbClr val="FF0000"/>
                </a:solidFill>
                <a:latin typeface="Arial" panose="020B0604020202020204" pitchFamily="34" charset="0"/>
                <a:ea typeface="新宋体" panose="02010609030101010101" pitchFamily="49" charset="-122"/>
                <a:cs typeface="Arial" panose="020B0604020202020204" pitchFamily="34" charset="0"/>
              </a:rPr>
              <a:t>'2015-5-1 21:00'</a:t>
            </a:r>
            <a:r>
              <a:rPr kumimoji="0" lang="en-US" altLang="zh-CN" sz="2400" smtClean="0">
                <a:solidFill>
                  <a:srgbClr val="000000"/>
                </a:solidFill>
                <a:latin typeface="Arial" panose="020B0604020202020204" pitchFamily="34" charset="0"/>
                <a:ea typeface="新宋体" panose="02010609030101010101" pitchFamily="49" charset="-122"/>
                <a:cs typeface="Arial" panose="020B0604020202020204" pitchFamily="34" charset="0"/>
              </a:rPr>
              <a:t>   </a:t>
            </a:r>
          </a:p>
          <a:p>
            <a:pPr marL="0" indent="0">
              <a:buFont typeface="Wingdings 2" pitchFamily="18" charset="2"/>
              <a:buNone/>
            </a:pPr>
            <a:r>
              <a:rPr kumimoji="0" lang="en-US" altLang="zh-CN" sz="2400" smtClean="0">
                <a:solidFill>
                  <a:srgbClr val="000000"/>
                </a:solidFill>
                <a:latin typeface="Arial" panose="020B0604020202020204" pitchFamily="34" charset="0"/>
                <a:ea typeface="新宋体" panose="02010609030101010101" pitchFamily="49" charset="-122"/>
                <a:cs typeface="Arial" panose="020B0604020202020204" pitchFamily="34" charset="0"/>
              </a:rPr>
              <a:t>                                       </a:t>
            </a:r>
            <a:r>
              <a:rPr kumimoji="0" lang="en-US" altLang="zh-CN" sz="2400" smtClean="0">
                <a:solidFill>
                  <a:srgbClr val="808080"/>
                </a:solidFill>
                <a:latin typeface="Arial" panose="020B0604020202020204" pitchFamily="34" charset="0"/>
                <a:ea typeface="新宋体" panose="02010609030101010101" pitchFamily="49" charset="-122"/>
                <a:cs typeface="Arial" panose="020B0604020202020204" pitchFamily="34" charset="0"/>
              </a:rPr>
              <a:t>and</a:t>
            </a:r>
            <a:r>
              <a:rPr kumimoji="0" lang="en-US" altLang="zh-CN" sz="2400" smtClean="0">
                <a:solidFill>
                  <a:srgbClr val="000000"/>
                </a:solidFill>
                <a:latin typeface="Arial" panose="020B0604020202020204" pitchFamily="34" charset="0"/>
                <a:ea typeface="新宋体" panose="02010609030101010101" pitchFamily="49" charset="-122"/>
                <a:cs typeface="Arial" panose="020B0604020202020204" pitchFamily="34" charset="0"/>
              </a:rPr>
              <a:t>   </a:t>
            </a:r>
            <a:r>
              <a:rPr kumimoji="0" lang="en-US" altLang="zh-CN" sz="2400" smtClean="0">
                <a:solidFill>
                  <a:srgbClr val="FF0000"/>
                </a:solidFill>
                <a:latin typeface="Arial" panose="020B0604020202020204" pitchFamily="34" charset="0"/>
                <a:ea typeface="新宋体" panose="02010609030101010101" pitchFamily="49" charset="-122"/>
                <a:cs typeface="Arial" panose="020B0604020202020204" pitchFamily="34" charset="0"/>
              </a:rPr>
              <a:t>'2015-5-2 2:00'</a:t>
            </a:r>
            <a:endParaRPr kumimoji="0" lang="en-US" altLang="zh-CN" sz="2400" smtClean="0">
              <a:solidFill>
                <a:srgbClr val="000000"/>
              </a:solidFill>
              <a:latin typeface="Arial" panose="020B0604020202020204" pitchFamily="34" charset="0"/>
              <a:ea typeface="新宋体" panose="02010609030101010101" pitchFamily="49" charset="-122"/>
              <a:cs typeface="Arial" panose="020B0604020202020204" pitchFamily="34" charset="0"/>
            </a:endParaRPr>
          </a:p>
          <a:p>
            <a:pPr marL="0" indent="0">
              <a:buFont typeface="Wingdings 2" pitchFamily="18" charset="2"/>
              <a:buNone/>
            </a:pPr>
            <a:r>
              <a:rPr kumimoji="0" lang="zh-CN" altLang="en-US" sz="2400" smtClean="0">
                <a:solidFill>
                  <a:srgbClr val="000000"/>
                </a:solidFill>
                <a:latin typeface="Arial" panose="020B0604020202020204" pitchFamily="34" charset="0"/>
                <a:ea typeface="新宋体" panose="02010609030101010101" pitchFamily="49" charset="-122"/>
                <a:cs typeface="Arial" panose="020B0604020202020204" pitchFamily="34" charset="0"/>
              </a:rPr>
              <a:t>             </a:t>
            </a:r>
            <a:r>
              <a:rPr kumimoji="0" lang="en-US" altLang="zh-CN" sz="2400" smtClean="0">
                <a:solidFill>
                  <a:srgbClr val="808080"/>
                </a:solidFill>
                <a:latin typeface="Arial" panose="020B0604020202020204" pitchFamily="34" charset="0"/>
                <a:ea typeface="新宋体" panose="02010609030101010101" pitchFamily="49" charset="-122"/>
                <a:cs typeface="Arial" panose="020B0604020202020204" pitchFamily="34" charset="0"/>
              </a:rPr>
              <a:t>)</a:t>
            </a:r>
            <a:endParaRPr kumimoji="0" lang="zh-CN" altLang="en-US" sz="2400" smtClean="0">
              <a:solidFill>
                <a:srgbClr val="000000"/>
              </a:solidFill>
              <a:latin typeface="Arial" panose="020B0604020202020204" pitchFamily="34" charset="0"/>
              <a:ea typeface="新宋体" panose="02010609030101010101" pitchFamily="49" charset="-122"/>
              <a:cs typeface="Arial" panose="020B0604020202020204" pitchFamily="34" charset="0"/>
            </a:endParaRPr>
          </a:p>
          <a:p>
            <a:pPr marL="0" indent="0">
              <a:buFont typeface="Wingdings 2" pitchFamily="18" charset="2"/>
              <a:buNone/>
            </a:pPr>
            <a:endParaRPr kumimoji="0" lang="zh-CN" altLang="en-US" sz="2400" dirty="0">
              <a:solidFill>
                <a:srgbClr val="000000"/>
              </a:solidFill>
              <a:latin typeface="Arial" panose="020B0604020202020204" pitchFamily="34" charset="0"/>
              <a:ea typeface="新宋体" panose="02010609030101010101" pitchFamily="49" charset="-122"/>
              <a:cs typeface="Arial" panose="020B0604020202020204" pitchFamily="34" charset="0"/>
            </a:endParaRPr>
          </a:p>
        </p:txBody>
      </p:sp>
    </p:spTree>
    <p:extLst>
      <p:ext uri="{BB962C8B-B14F-4D97-AF65-F5344CB8AC3E}">
        <p14:creationId xmlns:p14="http://schemas.microsoft.com/office/powerpoint/2010/main" val="30445580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528AF151-3A7E-497E-82D4-A5C2A7624A47}" type="slidenum">
              <a:rPr lang="en-US" altLang="zh-CN" smtClean="0"/>
              <a:pPr>
                <a:defRPr/>
              </a:pPr>
              <a:t>123</a:t>
            </a:fld>
            <a:endParaRPr lang="en-US" altLang="zh-CN"/>
          </a:p>
        </p:txBody>
      </p:sp>
      <p:sp>
        <p:nvSpPr>
          <p:cNvPr id="5" name="Rectangle 2"/>
          <p:cNvSpPr txBox="1">
            <a:spLocks noChangeArrowheads="1"/>
          </p:cNvSpPr>
          <p:nvPr/>
        </p:nvSpPr>
        <p:spPr bwMode="auto">
          <a:xfrm>
            <a:off x="97831" y="177877"/>
            <a:ext cx="8575675" cy="410475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baseline="0">
                <a:solidFill>
                  <a:schemeClr val="tx1"/>
                </a:solidFill>
                <a:latin typeface="Verdana" pitchFamily="34" charset="0"/>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lgn="just" eaLnBrk="1" hangingPunct="1">
              <a:lnSpc>
                <a:spcPct val="120000"/>
              </a:lnSpc>
              <a:buClrTx/>
              <a:buFont typeface="Wingdings 2" pitchFamily="18" charset="2"/>
              <a:buNone/>
            </a:pPr>
            <a:r>
              <a:rPr kumimoji="0" lang="en-US" altLang="zh-CN" sz="2400" dirty="0" smtClean="0">
                <a:solidFill>
                  <a:srgbClr val="FF0000"/>
                </a:solidFill>
                <a:latin typeface="微软雅黑" panose="020B0503020204020204" pitchFamily="34" charset="-122"/>
                <a:ea typeface="微软雅黑" panose="020B0503020204020204" pitchFamily="34" charset="-122"/>
              </a:rPr>
              <a:t>[</a:t>
            </a:r>
            <a:r>
              <a:rPr kumimoji="0" lang="zh-CN" altLang="en-US" sz="2400" dirty="0" smtClean="0">
                <a:solidFill>
                  <a:srgbClr val="FF0000"/>
                </a:solidFill>
                <a:latin typeface="微软雅黑" panose="020B0503020204020204" pitchFamily="34" charset="-122"/>
                <a:ea typeface="微软雅黑" panose="020B0503020204020204" pitchFamily="34" charset="-122"/>
              </a:rPr>
              <a:t>例</a:t>
            </a:r>
            <a:r>
              <a:rPr kumimoji="0" lang="en-US" altLang="zh-CN" sz="2400" dirty="0" smtClean="0">
                <a:solidFill>
                  <a:srgbClr val="FF0000"/>
                </a:solidFill>
                <a:latin typeface="微软雅黑" panose="020B0503020204020204" pitchFamily="34" charset="-122"/>
                <a:ea typeface="微软雅黑" panose="020B0503020204020204" pitchFamily="34" charset="-122"/>
              </a:rPr>
              <a:t>3]  </a:t>
            </a:r>
            <a:r>
              <a:rPr kumimoji="0" lang="zh-CN" altLang="en-US" sz="2400" dirty="0" smtClean="0">
                <a:latin typeface="微软雅黑" panose="020B0503020204020204" pitchFamily="34" charset="-122"/>
                <a:ea typeface="微软雅黑" panose="020B0503020204020204" pitchFamily="34" charset="-122"/>
              </a:rPr>
              <a:t>某男子</a:t>
            </a:r>
            <a:r>
              <a:rPr kumimoji="0" lang="en-US" altLang="zh-CN" sz="2400" dirty="0" smtClean="0">
                <a:latin typeface="微软雅黑" panose="020B0503020204020204" pitchFamily="34" charset="-122"/>
                <a:ea typeface="微软雅黑" panose="020B0503020204020204" pitchFamily="34" charset="-122"/>
              </a:rPr>
              <a:t>20</a:t>
            </a:r>
            <a:r>
              <a:rPr kumimoji="0" lang="zh-CN" altLang="en-US" sz="2400" dirty="0" smtClean="0">
                <a:latin typeface="微软雅黑" panose="020B0503020204020204" pitchFamily="34" charset="-122"/>
                <a:ea typeface="微软雅黑" panose="020B0503020204020204" pitchFamily="34" charset="-122"/>
              </a:rPr>
              <a:t>年前涉嫌杀人潜逃，彼时，其一双儿女尚在蹒跚学步。其子女现已长大成家，一个在深圳工作，一位在西安工作。其家人声称从未与该嫌犯有任何联系。但刑侦人员坚信嫌疑人与其子女有电话联系，在“清网行动”中，成功通过一条</a:t>
            </a:r>
            <a:r>
              <a:rPr kumimoji="0" lang="en-US" altLang="zh-CN" sz="2400" dirty="0" smtClean="0">
                <a:latin typeface="微软雅黑" panose="020B0503020204020204" pitchFamily="34" charset="-122"/>
                <a:ea typeface="微软雅黑" panose="020B0503020204020204" pitchFamily="34" charset="-122"/>
              </a:rPr>
              <a:t>SQL</a:t>
            </a:r>
            <a:r>
              <a:rPr kumimoji="0" lang="zh-CN" altLang="en-US" sz="2400" dirty="0" smtClean="0">
                <a:latin typeface="微软雅黑" panose="020B0503020204020204" pitchFamily="34" charset="-122"/>
                <a:ea typeface="微软雅黑" panose="020B0503020204020204" pitchFamily="34" charset="-122"/>
              </a:rPr>
              <a:t>语句查清嫌犯使用的手机号和使用地，侦察人员前往该地排查时，恰逢该号码联系顺丰快递网点，侦察人员在快递网点守候，抓获嫌犯。设子女手机号分别为</a:t>
            </a:r>
            <a:r>
              <a:rPr kumimoji="0" lang="en-US" altLang="zh-CN" sz="2400" dirty="0" smtClean="0">
                <a:latin typeface="微软雅黑" panose="020B0503020204020204" pitchFamily="34" charset="-122"/>
                <a:ea typeface="微软雅黑" panose="020B0503020204020204" pitchFamily="34" charset="-122"/>
              </a:rPr>
              <a:t>1</a:t>
            </a:r>
            <a:r>
              <a:rPr kumimoji="0" lang="zh-CN" altLang="en-US" sz="2400" dirty="0" smtClean="0">
                <a:latin typeface="微软雅黑" panose="020B0503020204020204" pitchFamily="34" charset="-122"/>
                <a:ea typeface="微软雅黑" panose="020B0503020204020204" pitchFamily="34" charset="-122"/>
              </a:rPr>
              <a:t>和</a:t>
            </a:r>
            <a:r>
              <a:rPr kumimoji="0" lang="en-US" altLang="zh-CN" sz="2400" dirty="0" smtClean="0">
                <a:latin typeface="微软雅黑" panose="020B0503020204020204" pitchFamily="34" charset="-122"/>
                <a:ea typeface="微软雅黑" panose="020B0503020204020204" pitchFamily="34" charset="-122"/>
              </a:rPr>
              <a:t>2. </a:t>
            </a:r>
            <a:r>
              <a:rPr kumimoji="0" lang="zh-CN" altLang="en-US" sz="2400" dirty="0" smtClean="0">
                <a:latin typeface="微软雅黑" panose="020B0503020204020204" pitchFamily="34" charset="-122"/>
                <a:ea typeface="微软雅黑" panose="020B0503020204020204" pitchFamily="34" charset="-122"/>
              </a:rPr>
              <a:t>深圳和西安区号分别为</a:t>
            </a:r>
            <a:r>
              <a:rPr kumimoji="0" lang="en-US" altLang="zh-CN" sz="2400" dirty="0" smtClean="0">
                <a:latin typeface="微软雅黑" panose="020B0503020204020204" pitchFamily="34" charset="-122"/>
                <a:ea typeface="微软雅黑" panose="020B0503020204020204" pitchFamily="34" charset="-122"/>
              </a:rPr>
              <a:t>0755</a:t>
            </a:r>
            <a:r>
              <a:rPr kumimoji="0" lang="zh-CN" altLang="en-US" sz="2400" dirty="0" smtClean="0">
                <a:latin typeface="微软雅黑" panose="020B0503020204020204" pitchFamily="34" charset="-122"/>
                <a:ea typeface="微软雅黑" panose="020B0503020204020204" pitchFamily="34" charset="-122"/>
              </a:rPr>
              <a:t>和</a:t>
            </a:r>
            <a:r>
              <a:rPr kumimoji="0" lang="en-US" altLang="zh-CN" sz="2400" dirty="0" smtClean="0">
                <a:latin typeface="微软雅黑" panose="020B0503020204020204" pitchFamily="34" charset="-122"/>
                <a:ea typeface="微软雅黑" panose="020B0503020204020204" pitchFamily="34" charset="-122"/>
              </a:rPr>
              <a:t>029.</a:t>
            </a:r>
            <a:r>
              <a:rPr kumimoji="0" lang="zh-CN" altLang="en-US" sz="2400" dirty="0" smtClean="0">
                <a:latin typeface="微软雅黑" panose="020B0503020204020204" pitchFamily="34" charset="-122"/>
                <a:ea typeface="微软雅黑" panose="020B0503020204020204" pitchFamily="34" charset="-122"/>
              </a:rPr>
              <a:t>设嫌犯原籍区号为</a:t>
            </a:r>
            <a:r>
              <a:rPr kumimoji="0" lang="en-US" altLang="zh-CN" sz="2400" dirty="0" smtClean="0">
                <a:latin typeface="微软雅黑" panose="020B0503020204020204" pitchFamily="34" charset="-122"/>
                <a:ea typeface="微软雅黑" panose="020B0503020204020204" pitchFamily="34" charset="-122"/>
              </a:rPr>
              <a:t>0715</a:t>
            </a:r>
            <a:r>
              <a:rPr kumimoji="0" lang="zh-CN" altLang="en-US" sz="2400" dirty="0" smtClean="0">
                <a:latin typeface="微软雅黑" panose="020B0503020204020204" pitchFamily="34" charset="-122"/>
                <a:ea typeface="微软雅黑" panose="020B0503020204020204" pitchFamily="34" charset="-122"/>
              </a:rPr>
              <a:t>。请写出从通话记录</a:t>
            </a:r>
            <a:r>
              <a:rPr kumimoji="0" lang="en-US" altLang="zh-CN" sz="2400" dirty="0" smtClean="0">
                <a:latin typeface="微软雅黑" panose="020B0503020204020204" pitchFamily="34" charset="-122"/>
                <a:ea typeface="微软雅黑" panose="020B0503020204020204" pitchFamily="34" charset="-122"/>
              </a:rPr>
              <a:t>R</a:t>
            </a:r>
            <a:r>
              <a:rPr kumimoji="0" lang="zh-CN" altLang="en-US" sz="2400" dirty="0" smtClean="0">
                <a:latin typeface="微软雅黑" panose="020B0503020204020204" pitchFamily="34" charset="-122"/>
                <a:ea typeface="微软雅黑" panose="020B0503020204020204" pitchFamily="34" charset="-122"/>
              </a:rPr>
              <a:t>中查询刑侦人员需要重点特别排查的手机号的</a:t>
            </a:r>
            <a:r>
              <a:rPr kumimoji="0" lang="en-US" altLang="zh-CN" sz="2400" dirty="0" smtClean="0">
                <a:latin typeface="微软雅黑" panose="020B0503020204020204" pitchFamily="34" charset="-122"/>
                <a:ea typeface="微软雅黑" panose="020B0503020204020204" pitchFamily="34" charset="-122"/>
              </a:rPr>
              <a:t>SQL</a:t>
            </a:r>
            <a:r>
              <a:rPr kumimoji="0" lang="zh-CN" altLang="en-US" sz="2400" dirty="0" smtClean="0">
                <a:latin typeface="微软雅黑" panose="020B0503020204020204" pitchFamily="34" charset="-122"/>
                <a:ea typeface="微软雅黑" panose="020B0503020204020204" pitchFamily="34" charset="-122"/>
              </a:rPr>
              <a:t>语句。</a:t>
            </a:r>
            <a:endParaRPr kumimoji="0" lang="zh-CN" altLang="en-US" sz="2400" dirty="0">
              <a:latin typeface="微软雅黑" panose="020B0503020204020204" pitchFamily="34" charset="-122"/>
              <a:ea typeface="微软雅黑" panose="020B0503020204020204" pitchFamily="34" charset="-122"/>
            </a:endParaRPr>
          </a:p>
        </p:txBody>
      </p:sp>
      <p:graphicFrame>
        <p:nvGraphicFramePr>
          <p:cNvPr id="6" name="Group 3"/>
          <p:cNvGraphicFramePr>
            <a:graphicFrameLocks noGrp="1"/>
          </p:cNvGraphicFramePr>
          <p:nvPr>
            <p:ph sz="half" idx="4294967295"/>
            <p:extLst>
              <p:ext uri="{D42A27DB-BD31-4B8C-83A1-F6EECF244321}">
                <p14:modId xmlns:p14="http://schemas.microsoft.com/office/powerpoint/2010/main" val="4137444237"/>
              </p:ext>
            </p:extLst>
          </p:nvPr>
        </p:nvGraphicFramePr>
        <p:xfrm>
          <a:off x="241202" y="4282631"/>
          <a:ext cx="8352928" cy="1323594"/>
        </p:xfrm>
        <a:graphic>
          <a:graphicData uri="http://schemas.openxmlformats.org/drawingml/2006/table">
            <a:tbl>
              <a:tblPr/>
              <a:tblGrid>
                <a:gridCol w="1194906">
                  <a:extLst>
                    <a:ext uri="{9D8B030D-6E8A-4147-A177-3AD203B41FA5}">
                      <a16:colId xmlns:a16="http://schemas.microsoft.com/office/drawing/2014/main" val="20000"/>
                    </a:ext>
                  </a:extLst>
                </a:gridCol>
                <a:gridCol w="1478571">
                  <a:extLst>
                    <a:ext uri="{9D8B030D-6E8A-4147-A177-3AD203B41FA5}">
                      <a16:colId xmlns:a16="http://schemas.microsoft.com/office/drawing/2014/main" val="20001"/>
                    </a:ext>
                  </a:extLst>
                </a:gridCol>
                <a:gridCol w="1324155">
                  <a:extLst>
                    <a:ext uri="{9D8B030D-6E8A-4147-A177-3AD203B41FA5}">
                      <a16:colId xmlns:a16="http://schemas.microsoft.com/office/drawing/2014/main" val="20002"/>
                    </a:ext>
                  </a:extLst>
                </a:gridCol>
                <a:gridCol w="1405285">
                  <a:extLst>
                    <a:ext uri="{9D8B030D-6E8A-4147-A177-3AD203B41FA5}">
                      <a16:colId xmlns:a16="http://schemas.microsoft.com/office/drawing/2014/main" val="20003"/>
                    </a:ext>
                  </a:extLst>
                </a:gridCol>
                <a:gridCol w="1475911">
                  <a:extLst>
                    <a:ext uri="{9D8B030D-6E8A-4147-A177-3AD203B41FA5}">
                      <a16:colId xmlns:a16="http://schemas.microsoft.com/office/drawing/2014/main" val="20004"/>
                    </a:ext>
                  </a:extLst>
                </a:gridCol>
                <a:gridCol w="1474100">
                  <a:extLst>
                    <a:ext uri="{9D8B030D-6E8A-4147-A177-3AD203B41FA5}">
                      <a16:colId xmlns:a16="http://schemas.microsoft.com/office/drawing/2014/main" val="20005"/>
                    </a:ext>
                  </a:extLst>
                </a:gridCol>
              </a:tblGrid>
              <a:tr h="188811">
                <a:tc>
                  <a:txBody>
                    <a:bodyPr/>
                    <a:lstStyle>
                      <a:lvl1pPr algn="l">
                        <a:spcBef>
                          <a:spcPct val="20000"/>
                        </a:spcBef>
                        <a:buClr>
                          <a:srgbClr val="FF3300"/>
                        </a:buClr>
                        <a:buFont typeface="Wingdings" panose="05000000000000000000" pitchFamily="2" charset="2"/>
                        <a:defRPr kumimoji="1" sz="2800" b="1">
                          <a:solidFill>
                            <a:srgbClr val="FF3300"/>
                          </a:solidFill>
                          <a:latin typeface="Times New Roman" panose="02020603050405020304" pitchFamily="18" charset="0"/>
                          <a:ea typeface="宋体" panose="02010600030101010101" pitchFamily="2" charset="-122"/>
                        </a:defRPr>
                      </a:lvl1pPr>
                      <a:lvl2pPr algn="l">
                        <a:spcBef>
                          <a:spcPct val="20000"/>
                        </a:spcBef>
                        <a:buClr>
                          <a:schemeClr val="accent2"/>
                        </a:buClr>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b="1">
                          <a:solidFill>
                            <a:schemeClr val="tx1"/>
                          </a:solidFill>
                          <a:latin typeface="Times New Roman" panose="02020603050405020304" pitchFamily="18" charset="0"/>
                          <a:ea typeface="楷体_GB2312" pitchFamily="49" charset="-122"/>
                        </a:defRPr>
                      </a:lvl3pPr>
                      <a:lvl4pPr algn="l">
                        <a:spcBef>
                          <a:spcPct val="20000"/>
                        </a:spcBef>
                        <a:buSzPct val="60000"/>
                        <a:defRPr kumimoji="1" b="1">
                          <a:solidFill>
                            <a:schemeClr val="tx1"/>
                          </a:solidFill>
                          <a:latin typeface="Times New Roman" panose="02020603050405020304" pitchFamily="18" charset="0"/>
                          <a:ea typeface="宋体" panose="02010600030101010101" pitchFamily="2" charset="-122"/>
                        </a:defRPr>
                      </a:lvl4pPr>
                      <a:lvl5pPr algn="l">
                        <a:spcBef>
                          <a:spcPct val="20000"/>
                        </a:spcBef>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5pPr>
                      <a:lvl6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6pPr>
                      <a:lvl7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7pPr>
                      <a:lvl8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8pPr>
                      <a:lvl9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9pPr>
                    </a:lstStyle>
                    <a:p>
                      <a:pPr marL="0" marR="0" lvl="0" indent="0" algn="ctr"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zh-CN" altLang="en-US" sz="1800" b="1"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rPr>
                        <a:t>主叫号码</a:t>
                      </a:r>
                    </a:p>
                    <a:p>
                      <a:pPr marL="0" marR="0" lvl="0" indent="0" algn="ctr"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en-US" altLang="zh-CN" sz="1800" b="1" i="0" u="none" strike="noStrike" cap="none" normalizeH="0" baseline="0" dirty="0" err="1">
                          <a:ln>
                            <a:noFill/>
                          </a:ln>
                          <a:solidFill>
                            <a:schemeClr val="bg1"/>
                          </a:solidFill>
                          <a:effectLst/>
                          <a:latin typeface="Times New Roman" panose="02020603050405020304" pitchFamily="18" charset="0"/>
                          <a:ea typeface="宋体" panose="02010600030101010101" pitchFamily="2" charset="-122"/>
                        </a:rPr>
                        <a:t>Oid</a:t>
                      </a:r>
                      <a:endParaRPr kumimoji="1" lang="en-US" altLang="zh-CN" sz="1800" b="1"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endParaRP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CC"/>
                    </a:solidFill>
                  </a:tcPr>
                </a:tc>
                <a:tc>
                  <a:txBody>
                    <a:bodyPr/>
                    <a:lstStyle>
                      <a:lvl1pPr algn="l">
                        <a:spcBef>
                          <a:spcPct val="20000"/>
                        </a:spcBef>
                        <a:buClr>
                          <a:srgbClr val="FF3300"/>
                        </a:buClr>
                        <a:buFont typeface="Wingdings" panose="05000000000000000000" pitchFamily="2" charset="2"/>
                        <a:defRPr kumimoji="1" sz="2800" b="1">
                          <a:solidFill>
                            <a:srgbClr val="FF3300"/>
                          </a:solidFill>
                          <a:latin typeface="Times New Roman" panose="02020603050405020304" pitchFamily="18" charset="0"/>
                          <a:ea typeface="宋体" panose="02010600030101010101" pitchFamily="2" charset="-122"/>
                        </a:defRPr>
                      </a:lvl1pPr>
                      <a:lvl2pPr algn="l">
                        <a:spcBef>
                          <a:spcPct val="20000"/>
                        </a:spcBef>
                        <a:buClr>
                          <a:schemeClr val="accent2"/>
                        </a:buClr>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b="1">
                          <a:solidFill>
                            <a:schemeClr val="tx1"/>
                          </a:solidFill>
                          <a:latin typeface="Times New Roman" panose="02020603050405020304" pitchFamily="18" charset="0"/>
                          <a:ea typeface="楷体_GB2312" pitchFamily="49" charset="-122"/>
                        </a:defRPr>
                      </a:lvl3pPr>
                      <a:lvl4pPr algn="l">
                        <a:spcBef>
                          <a:spcPct val="20000"/>
                        </a:spcBef>
                        <a:buSzPct val="60000"/>
                        <a:defRPr kumimoji="1" b="1">
                          <a:solidFill>
                            <a:schemeClr val="tx1"/>
                          </a:solidFill>
                          <a:latin typeface="Times New Roman" panose="02020603050405020304" pitchFamily="18" charset="0"/>
                          <a:ea typeface="宋体" panose="02010600030101010101" pitchFamily="2" charset="-122"/>
                        </a:defRPr>
                      </a:lvl4pPr>
                      <a:lvl5pPr algn="l">
                        <a:spcBef>
                          <a:spcPct val="20000"/>
                        </a:spcBef>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5pPr>
                      <a:lvl6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6pPr>
                      <a:lvl7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7pPr>
                      <a:lvl8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8pPr>
                      <a:lvl9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9pPr>
                    </a:lstStyle>
                    <a:p>
                      <a:pPr marL="0" marR="0" lvl="0" indent="0" algn="ctr"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zh-CN" altLang="en-US" sz="1800" b="1"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rPr>
                        <a:t>被叫号码</a:t>
                      </a:r>
                    </a:p>
                    <a:p>
                      <a:pPr marL="0" marR="0" lvl="0" indent="0" algn="ctr"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en-US" altLang="zh-CN" sz="1800" b="1" i="0" u="none" strike="noStrike" cap="none" normalizeH="0" baseline="0" dirty="0" err="1">
                          <a:ln>
                            <a:noFill/>
                          </a:ln>
                          <a:solidFill>
                            <a:schemeClr val="bg1"/>
                          </a:solidFill>
                          <a:effectLst/>
                          <a:latin typeface="Times New Roman" panose="02020603050405020304" pitchFamily="18" charset="0"/>
                          <a:ea typeface="宋体" panose="02010600030101010101" pitchFamily="2" charset="-122"/>
                        </a:rPr>
                        <a:t>Tid</a:t>
                      </a:r>
                      <a:endParaRPr kumimoji="1" lang="en-US" altLang="zh-CN" sz="1800" b="1"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CC"/>
                    </a:solidFill>
                  </a:tcPr>
                </a:tc>
                <a:tc>
                  <a:txBody>
                    <a:bodyPr/>
                    <a:lstStyle>
                      <a:lvl1pPr algn="l">
                        <a:spcBef>
                          <a:spcPct val="20000"/>
                        </a:spcBef>
                        <a:buClr>
                          <a:srgbClr val="FF3300"/>
                        </a:buClr>
                        <a:buFont typeface="Wingdings" panose="05000000000000000000" pitchFamily="2" charset="2"/>
                        <a:defRPr kumimoji="1" sz="2800" b="1">
                          <a:solidFill>
                            <a:srgbClr val="FF3300"/>
                          </a:solidFill>
                          <a:latin typeface="Times New Roman" panose="02020603050405020304" pitchFamily="18" charset="0"/>
                          <a:ea typeface="宋体" panose="02010600030101010101" pitchFamily="2" charset="-122"/>
                        </a:defRPr>
                      </a:lvl1pPr>
                      <a:lvl2pPr algn="l">
                        <a:spcBef>
                          <a:spcPct val="20000"/>
                        </a:spcBef>
                        <a:buClr>
                          <a:schemeClr val="accent2"/>
                        </a:buClr>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b="1">
                          <a:solidFill>
                            <a:schemeClr val="tx1"/>
                          </a:solidFill>
                          <a:latin typeface="Times New Roman" panose="02020603050405020304" pitchFamily="18" charset="0"/>
                          <a:ea typeface="楷体_GB2312" pitchFamily="49" charset="-122"/>
                        </a:defRPr>
                      </a:lvl3pPr>
                      <a:lvl4pPr algn="l">
                        <a:spcBef>
                          <a:spcPct val="20000"/>
                        </a:spcBef>
                        <a:buSzPct val="60000"/>
                        <a:defRPr kumimoji="1" b="1">
                          <a:solidFill>
                            <a:schemeClr val="tx1"/>
                          </a:solidFill>
                          <a:latin typeface="Times New Roman" panose="02020603050405020304" pitchFamily="18" charset="0"/>
                          <a:ea typeface="宋体" panose="02010600030101010101" pitchFamily="2" charset="-122"/>
                        </a:defRPr>
                      </a:lvl4pPr>
                      <a:lvl5pPr algn="l">
                        <a:spcBef>
                          <a:spcPct val="20000"/>
                        </a:spcBef>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5pPr>
                      <a:lvl6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6pPr>
                      <a:lvl7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7pPr>
                      <a:lvl8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8pPr>
                      <a:lvl9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9pPr>
                    </a:lstStyle>
                    <a:p>
                      <a:pPr marL="0" marR="0" lvl="0" indent="0" algn="ctr"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en-US" altLang="zh-CN" sz="1800" b="1"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rPr>
                        <a:t>…</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CC"/>
                    </a:solidFill>
                  </a:tcPr>
                </a:tc>
                <a:tc>
                  <a:txBody>
                    <a:bodyPr/>
                    <a:lstStyle>
                      <a:lvl1pPr algn="l">
                        <a:spcBef>
                          <a:spcPct val="20000"/>
                        </a:spcBef>
                        <a:buClr>
                          <a:srgbClr val="FF3300"/>
                        </a:buClr>
                        <a:buFont typeface="Wingdings" panose="05000000000000000000" pitchFamily="2" charset="2"/>
                        <a:defRPr kumimoji="1" sz="2800" b="1">
                          <a:solidFill>
                            <a:srgbClr val="FF3300"/>
                          </a:solidFill>
                          <a:latin typeface="Times New Roman" panose="02020603050405020304" pitchFamily="18" charset="0"/>
                          <a:ea typeface="宋体" panose="02010600030101010101" pitchFamily="2" charset="-122"/>
                        </a:defRPr>
                      </a:lvl1pPr>
                      <a:lvl2pPr algn="l">
                        <a:spcBef>
                          <a:spcPct val="20000"/>
                        </a:spcBef>
                        <a:buClr>
                          <a:schemeClr val="accent2"/>
                        </a:buClr>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b="1">
                          <a:solidFill>
                            <a:schemeClr val="tx1"/>
                          </a:solidFill>
                          <a:latin typeface="Times New Roman" panose="02020603050405020304" pitchFamily="18" charset="0"/>
                          <a:ea typeface="楷体_GB2312" pitchFamily="49" charset="-122"/>
                        </a:defRPr>
                      </a:lvl3pPr>
                      <a:lvl4pPr algn="l">
                        <a:spcBef>
                          <a:spcPct val="20000"/>
                        </a:spcBef>
                        <a:buSzPct val="60000"/>
                        <a:defRPr kumimoji="1" b="1">
                          <a:solidFill>
                            <a:schemeClr val="tx1"/>
                          </a:solidFill>
                          <a:latin typeface="Times New Roman" panose="02020603050405020304" pitchFamily="18" charset="0"/>
                          <a:ea typeface="宋体" panose="02010600030101010101" pitchFamily="2" charset="-122"/>
                        </a:defRPr>
                      </a:lvl4pPr>
                      <a:lvl5pPr algn="l">
                        <a:spcBef>
                          <a:spcPct val="20000"/>
                        </a:spcBef>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5pPr>
                      <a:lvl6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6pPr>
                      <a:lvl7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7pPr>
                      <a:lvl8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8pPr>
                      <a:lvl9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9pPr>
                    </a:lstStyle>
                    <a:p>
                      <a:pPr marL="0" marR="0" lvl="0" indent="0" algn="ctr"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zh-CN" altLang="en-US" sz="1800" b="1"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rPr>
                        <a:t>通话地区号</a:t>
                      </a:r>
                      <a:endParaRPr kumimoji="1" lang="en-US" altLang="zh-CN" sz="1800" b="1"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en-US" altLang="zh-CN" sz="1800" b="1"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rPr>
                        <a:t>area</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CC"/>
                    </a:solidFill>
                  </a:tcPr>
                </a:tc>
                <a:tc>
                  <a:txBody>
                    <a:bodyPr/>
                    <a:lstStyle>
                      <a:lvl1pPr algn="l">
                        <a:spcBef>
                          <a:spcPct val="20000"/>
                        </a:spcBef>
                        <a:buClr>
                          <a:srgbClr val="FF3300"/>
                        </a:buClr>
                        <a:buFont typeface="Wingdings" panose="05000000000000000000" pitchFamily="2" charset="2"/>
                        <a:defRPr kumimoji="1" sz="2800" b="1">
                          <a:solidFill>
                            <a:srgbClr val="FF3300"/>
                          </a:solidFill>
                          <a:latin typeface="Times New Roman" panose="02020603050405020304" pitchFamily="18" charset="0"/>
                          <a:ea typeface="宋体" panose="02010600030101010101" pitchFamily="2" charset="-122"/>
                        </a:defRPr>
                      </a:lvl1pPr>
                      <a:lvl2pPr algn="l">
                        <a:spcBef>
                          <a:spcPct val="20000"/>
                        </a:spcBef>
                        <a:buClr>
                          <a:schemeClr val="accent2"/>
                        </a:buClr>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b="1">
                          <a:solidFill>
                            <a:schemeClr val="tx1"/>
                          </a:solidFill>
                          <a:latin typeface="Times New Roman" panose="02020603050405020304" pitchFamily="18" charset="0"/>
                          <a:ea typeface="楷体_GB2312" pitchFamily="49" charset="-122"/>
                        </a:defRPr>
                      </a:lvl3pPr>
                      <a:lvl4pPr algn="l">
                        <a:spcBef>
                          <a:spcPct val="20000"/>
                        </a:spcBef>
                        <a:buSzPct val="60000"/>
                        <a:defRPr kumimoji="1" b="1">
                          <a:solidFill>
                            <a:schemeClr val="tx1"/>
                          </a:solidFill>
                          <a:latin typeface="Times New Roman" panose="02020603050405020304" pitchFamily="18" charset="0"/>
                          <a:ea typeface="宋体" panose="02010600030101010101" pitchFamily="2" charset="-122"/>
                        </a:defRPr>
                      </a:lvl4pPr>
                      <a:lvl5pPr algn="l">
                        <a:spcBef>
                          <a:spcPct val="20000"/>
                        </a:spcBef>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5pPr>
                      <a:lvl6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6pPr>
                      <a:lvl7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7pPr>
                      <a:lvl8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8pPr>
                      <a:lvl9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9pPr>
                    </a:lstStyle>
                    <a:p>
                      <a:pPr marL="0" marR="0" lvl="0" indent="0" algn="ctr"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r>
                        <a:rPr kumimoji="1" lang="en-US" altLang="zh-CN" sz="1800" b="1"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rPr>
                        <a:t>…</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CC"/>
                    </a:solidFill>
                  </a:tcPr>
                </a:tc>
                <a:tc>
                  <a:txBody>
                    <a:bodyPr/>
                    <a:lstStyle>
                      <a:lvl1pPr algn="l">
                        <a:spcBef>
                          <a:spcPct val="20000"/>
                        </a:spcBef>
                        <a:buClr>
                          <a:srgbClr val="FF3300"/>
                        </a:buClr>
                        <a:buFont typeface="Wingdings" panose="05000000000000000000" pitchFamily="2" charset="2"/>
                        <a:defRPr kumimoji="1" sz="2800" b="1">
                          <a:solidFill>
                            <a:srgbClr val="FF3300"/>
                          </a:solidFill>
                          <a:latin typeface="Times New Roman" panose="02020603050405020304" pitchFamily="18" charset="0"/>
                          <a:ea typeface="宋体" panose="02010600030101010101" pitchFamily="2" charset="-122"/>
                        </a:defRPr>
                      </a:lvl1pPr>
                      <a:lvl2pPr algn="l">
                        <a:spcBef>
                          <a:spcPct val="20000"/>
                        </a:spcBef>
                        <a:buClr>
                          <a:schemeClr val="accent2"/>
                        </a:buClr>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b="1">
                          <a:solidFill>
                            <a:schemeClr val="tx1"/>
                          </a:solidFill>
                          <a:latin typeface="Times New Roman" panose="02020603050405020304" pitchFamily="18" charset="0"/>
                          <a:ea typeface="楷体_GB2312" pitchFamily="49" charset="-122"/>
                        </a:defRPr>
                      </a:lvl3pPr>
                      <a:lvl4pPr algn="l">
                        <a:spcBef>
                          <a:spcPct val="20000"/>
                        </a:spcBef>
                        <a:buSzPct val="60000"/>
                        <a:defRPr kumimoji="1" b="1">
                          <a:solidFill>
                            <a:schemeClr val="tx1"/>
                          </a:solidFill>
                          <a:latin typeface="Times New Roman" panose="02020603050405020304" pitchFamily="18" charset="0"/>
                          <a:ea typeface="宋体" panose="02010600030101010101" pitchFamily="2" charset="-122"/>
                        </a:defRPr>
                      </a:lvl4pPr>
                      <a:lvl5pPr algn="l">
                        <a:spcBef>
                          <a:spcPct val="20000"/>
                        </a:spcBef>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5pPr>
                      <a:lvl6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6pPr>
                      <a:lvl7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7pPr>
                      <a:lvl8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8pPr>
                      <a:lvl9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9pPr>
                    </a:lstStyle>
                    <a:p>
                      <a:pPr marL="0" marR="0" lvl="0" indent="0" algn="ctr"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endParaRPr kumimoji="1" lang="en-US" altLang="zh-CN" sz="1800" b="1"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CC"/>
                    </a:solidFill>
                  </a:tcPr>
                </a:tc>
                <a:extLst>
                  <a:ext uri="{0D108BD9-81ED-4DB2-BD59-A6C34878D82A}">
                    <a16:rowId xmlns:a16="http://schemas.microsoft.com/office/drawing/2014/main" val="10000"/>
                  </a:ext>
                </a:extLst>
              </a:tr>
              <a:tr h="628650">
                <a:tc>
                  <a:txBody>
                    <a:bodyPr/>
                    <a:lstStyle>
                      <a:lvl1pPr algn="l">
                        <a:spcBef>
                          <a:spcPct val="20000"/>
                        </a:spcBef>
                        <a:buClr>
                          <a:srgbClr val="FF3300"/>
                        </a:buClr>
                        <a:buFont typeface="Wingdings" panose="05000000000000000000" pitchFamily="2" charset="2"/>
                        <a:defRPr kumimoji="1" sz="2800" b="1">
                          <a:solidFill>
                            <a:srgbClr val="FF3300"/>
                          </a:solidFill>
                          <a:latin typeface="Times New Roman" panose="02020603050405020304" pitchFamily="18" charset="0"/>
                          <a:ea typeface="宋体" panose="02010600030101010101" pitchFamily="2" charset="-122"/>
                        </a:defRPr>
                      </a:lvl1pPr>
                      <a:lvl2pPr algn="l">
                        <a:spcBef>
                          <a:spcPct val="20000"/>
                        </a:spcBef>
                        <a:buClr>
                          <a:schemeClr val="accent2"/>
                        </a:buClr>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b="1">
                          <a:solidFill>
                            <a:schemeClr val="tx1"/>
                          </a:solidFill>
                          <a:latin typeface="Times New Roman" panose="02020603050405020304" pitchFamily="18" charset="0"/>
                          <a:ea typeface="楷体_GB2312" pitchFamily="49" charset="-122"/>
                        </a:defRPr>
                      </a:lvl3pPr>
                      <a:lvl4pPr algn="l">
                        <a:spcBef>
                          <a:spcPct val="20000"/>
                        </a:spcBef>
                        <a:buSzPct val="60000"/>
                        <a:defRPr kumimoji="1" b="1">
                          <a:solidFill>
                            <a:schemeClr val="tx1"/>
                          </a:solidFill>
                          <a:latin typeface="Times New Roman" panose="02020603050405020304" pitchFamily="18" charset="0"/>
                          <a:ea typeface="宋体" panose="02010600030101010101" pitchFamily="2" charset="-122"/>
                        </a:defRPr>
                      </a:lvl4pPr>
                      <a:lvl5pPr algn="l">
                        <a:spcBef>
                          <a:spcPct val="20000"/>
                        </a:spcBef>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5pPr>
                      <a:lvl6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6pPr>
                      <a:lvl7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7pPr>
                      <a:lvl8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8pPr>
                      <a:lvl9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9pPr>
                    </a:lstStyle>
                    <a:p>
                      <a:pPr marL="0" marR="0" lvl="0" indent="0" algn="l"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endParaRPr kumimoji="1" lang="zh-CN"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FF3300"/>
                        </a:buClr>
                        <a:buFont typeface="Wingdings" panose="05000000000000000000" pitchFamily="2" charset="2"/>
                        <a:defRPr kumimoji="1" sz="2800" b="1">
                          <a:solidFill>
                            <a:srgbClr val="FF3300"/>
                          </a:solidFill>
                          <a:latin typeface="Times New Roman" panose="02020603050405020304" pitchFamily="18" charset="0"/>
                          <a:ea typeface="宋体" panose="02010600030101010101" pitchFamily="2" charset="-122"/>
                        </a:defRPr>
                      </a:lvl1pPr>
                      <a:lvl2pPr algn="l">
                        <a:spcBef>
                          <a:spcPct val="20000"/>
                        </a:spcBef>
                        <a:buClr>
                          <a:schemeClr val="accent2"/>
                        </a:buClr>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b="1">
                          <a:solidFill>
                            <a:schemeClr val="tx1"/>
                          </a:solidFill>
                          <a:latin typeface="Times New Roman" panose="02020603050405020304" pitchFamily="18" charset="0"/>
                          <a:ea typeface="楷体_GB2312" pitchFamily="49" charset="-122"/>
                        </a:defRPr>
                      </a:lvl3pPr>
                      <a:lvl4pPr algn="l">
                        <a:spcBef>
                          <a:spcPct val="20000"/>
                        </a:spcBef>
                        <a:buSzPct val="60000"/>
                        <a:defRPr kumimoji="1" b="1">
                          <a:solidFill>
                            <a:schemeClr val="tx1"/>
                          </a:solidFill>
                          <a:latin typeface="Times New Roman" panose="02020603050405020304" pitchFamily="18" charset="0"/>
                          <a:ea typeface="宋体" panose="02010600030101010101" pitchFamily="2" charset="-122"/>
                        </a:defRPr>
                      </a:lvl4pPr>
                      <a:lvl5pPr algn="l">
                        <a:spcBef>
                          <a:spcPct val="20000"/>
                        </a:spcBef>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5pPr>
                      <a:lvl6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6pPr>
                      <a:lvl7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7pPr>
                      <a:lvl8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8pPr>
                      <a:lvl9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9pPr>
                    </a:lstStyle>
                    <a:p>
                      <a:pPr marL="0" marR="0" lvl="0" indent="0" algn="l"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endParaRPr kumimoji="1" lang="zh-CN" altLang="zh-CN" sz="18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FF3300"/>
                        </a:buClr>
                        <a:buFont typeface="Wingdings" panose="05000000000000000000" pitchFamily="2" charset="2"/>
                        <a:defRPr kumimoji="1" sz="2800" b="1">
                          <a:solidFill>
                            <a:srgbClr val="FF3300"/>
                          </a:solidFill>
                          <a:latin typeface="Times New Roman" panose="02020603050405020304" pitchFamily="18" charset="0"/>
                          <a:ea typeface="宋体" panose="02010600030101010101" pitchFamily="2" charset="-122"/>
                        </a:defRPr>
                      </a:lvl1pPr>
                      <a:lvl2pPr algn="l">
                        <a:spcBef>
                          <a:spcPct val="20000"/>
                        </a:spcBef>
                        <a:buClr>
                          <a:schemeClr val="accent2"/>
                        </a:buClr>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b="1">
                          <a:solidFill>
                            <a:schemeClr val="tx1"/>
                          </a:solidFill>
                          <a:latin typeface="Times New Roman" panose="02020603050405020304" pitchFamily="18" charset="0"/>
                          <a:ea typeface="楷体_GB2312" pitchFamily="49" charset="-122"/>
                        </a:defRPr>
                      </a:lvl3pPr>
                      <a:lvl4pPr algn="l">
                        <a:spcBef>
                          <a:spcPct val="20000"/>
                        </a:spcBef>
                        <a:buSzPct val="60000"/>
                        <a:defRPr kumimoji="1" b="1">
                          <a:solidFill>
                            <a:schemeClr val="tx1"/>
                          </a:solidFill>
                          <a:latin typeface="Times New Roman" panose="02020603050405020304" pitchFamily="18" charset="0"/>
                          <a:ea typeface="宋体" panose="02010600030101010101" pitchFamily="2" charset="-122"/>
                        </a:defRPr>
                      </a:lvl4pPr>
                      <a:lvl5pPr algn="l">
                        <a:spcBef>
                          <a:spcPct val="20000"/>
                        </a:spcBef>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5pPr>
                      <a:lvl6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6pPr>
                      <a:lvl7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7pPr>
                      <a:lvl8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8pPr>
                      <a:lvl9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9pPr>
                    </a:lstStyle>
                    <a:p>
                      <a:pPr marL="0" marR="0" lvl="0" indent="0" algn="l"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endParaRPr kumimoji="1" lang="zh-CN"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FF3300"/>
                        </a:buClr>
                        <a:buFont typeface="Wingdings" panose="05000000000000000000" pitchFamily="2" charset="2"/>
                        <a:defRPr kumimoji="1" sz="2800" b="1">
                          <a:solidFill>
                            <a:srgbClr val="FF3300"/>
                          </a:solidFill>
                          <a:latin typeface="Times New Roman" panose="02020603050405020304" pitchFamily="18" charset="0"/>
                          <a:ea typeface="宋体" panose="02010600030101010101" pitchFamily="2" charset="-122"/>
                        </a:defRPr>
                      </a:lvl1pPr>
                      <a:lvl2pPr algn="l">
                        <a:spcBef>
                          <a:spcPct val="20000"/>
                        </a:spcBef>
                        <a:buClr>
                          <a:schemeClr val="accent2"/>
                        </a:buClr>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b="1">
                          <a:solidFill>
                            <a:schemeClr val="tx1"/>
                          </a:solidFill>
                          <a:latin typeface="Times New Roman" panose="02020603050405020304" pitchFamily="18" charset="0"/>
                          <a:ea typeface="楷体_GB2312" pitchFamily="49" charset="-122"/>
                        </a:defRPr>
                      </a:lvl3pPr>
                      <a:lvl4pPr algn="l">
                        <a:spcBef>
                          <a:spcPct val="20000"/>
                        </a:spcBef>
                        <a:buSzPct val="60000"/>
                        <a:defRPr kumimoji="1" b="1">
                          <a:solidFill>
                            <a:schemeClr val="tx1"/>
                          </a:solidFill>
                          <a:latin typeface="Times New Roman" panose="02020603050405020304" pitchFamily="18" charset="0"/>
                          <a:ea typeface="宋体" panose="02010600030101010101" pitchFamily="2" charset="-122"/>
                        </a:defRPr>
                      </a:lvl4pPr>
                      <a:lvl5pPr algn="l">
                        <a:spcBef>
                          <a:spcPct val="20000"/>
                        </a:spcBef>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5pPr>
                      <a:lvl6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6pPr>
                      <a:lvl7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7pPr>
                      <a:lvl8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8pPr>
                      <a:lvl9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9pPr>
                    </a:lstStyle>
                    <a:p>
                      <a:pPr marL="0" marR="0" lvl="0" indent="0" algn="l"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endParaRPr kumimoji="1" lang="zh-CN"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FF3300"/>
                        </a:buClr>
                        <a:buFont typeface="Wingdings" panose="05000000000000000000" pitchFamily="2" charset="2"/>
                        <a:defRPr kumimoji="1" sz="2800" b="1">
                          <a:solidFill>
                            <a:srgbClr val="FF3300"/>
                          </a:solidFill>
                          <a:latin typeface="Times New Roman" panose="02020603050405020304" pitchFamily="18" charset="0"/>
                          <a:ea typeface="宋体" panose="02010600030101010101" pitchFamily="2" charset="-122"/>
                        </a:defRPr>
                      </a:lvl1pPr>
                      <a:lvl2pPr algn="l">
                        <a:spcBef>
                          <a:spcPct val="20000"/>
                        </a:spcBef>
                        <a:buClr>
                          <a:schemeClr val="accent2"/>
                        </a:buClr>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b="1">
                          <a:solidFill>
                            <a:schemeClr val="tx1"/>
                          </a:solidFill>
                          <a:latin typeface="Times New Roman" panose="02020603050405020304" pitchFamily="18" charset="0"/>
                          <a:ea typeface="楷体_GB2312" pitchFamily="49" charset="-122"/>
                        </a:defRPr>
                      </a:lvl3pPr>
                      <a:lvl4pPr algn="l">
                        <a:spcBef>
                          <a:spcPct val="20000"/>
                        </a:spcBef>
                        <a:buSzPct val="60000"/>
                        <a:defRPr kumimoji="1" b="1">
                          <a:solidFill>
                            <a:schemeClr val="tx1"/>
                          </a:solidFill>
                          <a:latin typeface="Times New Roman" panose="02020603050405020304" pitchFamily="18" charset="0"/>
                          <a:ea typeface="宋体" panose="02010600030101010101" pitchFamily="2" charset="-122"/>
                        </a:defRPr>
                      </a:lvl4pPr>
                      <a:lvl5pPr algn="l">
                        <a:spcBef>
                          <a:spcPct val="20000"/>
                        </a:spcBef>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5pPr>
                      <a:lvl6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6pPr>
                      <a:lvl7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7pPr>
                      <a:lvl8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8pPr>
                      <a:lvl9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9pPr>
                    </a:lstStyle>
                    <a:p>
                      <a:pPr marL="0" marR="0" lvl="0" indent="0" algn="l"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endParaRPr kumimoji="1" lang="zh-CN" altLang="zh-CN" sz="18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FF3300"/>
                        </a:buClr>
                        <a:buFont typeface="Wingdings" panose="05000000000000000000" pitchFamily="2" charset="2"/>
                        <a:defRPr kumimoji="1" sz="2800" b="1">
                          <a:solidFill>
                            <a:srgbClr val="FF3300"/>
                          </a:solidFill>
                          <a:latin typeface="Times New Roman" panose="02020603050405020304" pitchFamily="18" charset="0"/>
                          <a:ea typeface="宋体" panose="02010600030101010101" pitchFamily="2" charset="-122"/>
                        </a:defRPr>
                      </a:lvl1pPr>
                      <a:lvl2pPr algn="l">
                        <a:spcBef>
                          <a:spcPct val="20000"/>
                        </a:spcBef>
                        <a:buClr>
                          <a:schemeClr val="accent2"/>
                        </a:buClr>
                        <a:buFont typeface="Wingdings" panose="05000000000000000000" pitchFamily="2" charset="2"/>
                        <a:defRPr kumimoji="1" sz="2400" b="1">
                          <a:solidFill>
                            <a:schemeClr val="tx1"/>
                          </a:solidFill>
                          <a:latin typeface="Times New Roman" panose="02020603050405020304" pitchFamily="18" charset="0"/>
                          <a:ea typeface="宋体" panose="02010600030101010101" pitchFamily="2" charset="-122"/>
                        </a:defRPr>
                      </a:lvl2pPr>
                      <a:lvl3pPr algn="l">
                        <a:spcBef>
                          <a:spcPct val="20000"/>
                        </a:spcBef>
                        <a:defRPr kumimoji="1" sz="2000" b="1">
                          <a:solidFill>
                            <a:schemeClr val="tx1"/>
                          </a:solidFill>
                          <a:latin typeface="Times New Roman" panose="02020603050405020304" pitchFamily="18" charset="0"/>
                          <a:ea typeface="楷体_GB2312" pitchFamily="49" charset="-122"/>
                        </a:defRPr>
                      </a:lvl3pPr>
                      <a:lvl4pPr algn="l">
                        <a:spcBef>
                          <a:spcPct val="20000"/>
                        </a:spcBef>
                        <a:buSzPct val="60000"/>
                        <a:defRPr kumimoji="1" b="1">
                          <a:solidFill>
                            <a:schemeClr val="tx1"/>
                          </a:solidFill>
                          <a:latin typeface="Times New Roman" panose="02020603050405020304" pitchFamily="18" charset="0"/>
                          <a:ea typeface="宋体" panose="02010600030101010101" pitchFamily="2" charset="-122"/>
                        </a:defRPr>
                      </a:lvl4pPr>
                      <a:lvl5pPr algn="l">
                        <a:spcBef>
                          <a:spcPct val="20000"/>
                        </a:spcBef>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5pPr>
                      <a:lvl6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6pPr>
                      <a:lvl7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7pPr>
                      <a:lvl8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8pPr>
                      <a:lvl9pPr fontAlgn="base">
                        <a:spcBef>
                          <a:spcPct val="20000"/>
                        </a:spcBef>
                        <a:spcAft>
                          <a:spcPct val="0"/>
                        </a:spcAft>
                        <a:buSzPct val="60000"/>
                        <a:buFont typeface="Wingdings" panose="05000000000000000000" pitchFamily="2" charset="2"/>
                        <a:defRPr kumimoji="1" b="1">
                          <a:solidFill>
                            <a:schemeClr val="tx1"/>
                          </a:solidFill>
                          <a:latin typeface="Times New Roman" panose="02020603050405020304" pitchFamily="18" charset="0"/>
                          <a:ea typeface="仿宋_GB2312" pitchFamily="49" charset="-122"/>
                        </a:defRPr>
                      </a:lvl9pPr>
                    </a:lstStyle>
                    <a:p>
                      <a:pPr marL="0" marR="0" lvl="0" indent="0" algn="l" defTabSz="914400" rtl="0" eaLnBrk="1" fontAlgn="base" latinLnBrk="0" hangingPunct="1">
                        <a:lnSpc>
                          <a:spcPct val="100000"/>
                        </a:lnSpc>
                        <a:spcBef>
                          <a:spcPct val="20000"/>
                        </a:spcBef>
                        <a:spcAft>
                          <a:spcPct val="0"/>
                        </a:spcAft>
                        <a:buClr>
                          <a:srgbClr val="FF3300"/>
                        </a:buClr>
                        <a:buSzTx/>
                        <a:buFont typeface="Wingdings" panose="05000000000000000000" pitchFamily="2" charset="2"/>
                        <a:buNone/>
                        <a:tabLst/>
                      </a:pPr>
                      <a:endParaRPr kumimoji="1" lang="zh-CN" altLang="zh-CN" sz="18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endParaRP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7" name="文本框 6">
            <a:extLst>
              <a:ext uri="{FF2B5EF4-FFF2-40B4-BE49-F238E27FC236}">
                <a16:creationId xmlns:a16="http://schemas.microsoft.com/office/drawing/2014/main" id="{ABB4B193-4D88-4D62-97B1-49349E29C994}"/>
              </a:ext>
            </a:extLst>
          </p:cNvPr>
          <p:cNvSpPr txBox="1"/>
          <p:nvPr/>
        </p:nvSpPr>
        <p:spPr>
          <a:xfrm>
            <a:off x="119994" y="5739555"/>
            <a:ext cx="8474136" cy="830997"/>
          </a:xfrm>
          <a:prstGeom prst="rect">
            <a:avLst/>
          </a:prstGeom>
          <a:noFill/>
        </p:spPr>
        <p:txBody>
          <a:bodyPr wrap="square" rtlCol="0">
            <a:spAutoFit/>
          </a:bodyPr>
          <a:lstStyle/>
          <a:p>
            <a:pPr eaLnBrk="0" fontAlgn="base" hangingPunct="0">
              <a:spcBef>
                <a:spcPct val="0"/>
              </a:spcBef>
              <a:spcAft>
                <a:spcPct val="0"/>
              </a:spcAft>
            </a:pPr>
            <a:r>
              <a:rPr kumimoji="1" lang="zh-CN" altLang="en-US" dirty="0">
                <a:solidFill>
                  <a:srgbClr val="000000"/>
                </a:solidFill>
                <a:latin typeface="微软雅黑" panose="020B0503020204020204" pitchFamily="34" charset="-122"/>
                <a:ea typeface="微软雅黑" panose="020B0503020204020204" pitchFamily="34" charset="-122"/>
              </a:rPr>
              <a:t>提示：与子女都有通话记录，且通话地不在二位工作地，也不在两位原籍的号码将大大缩小侦察范围。</a:t>
            </a:r>
          </a:p>
        </p:txBody>
      </p:sp>
    </p:spTree>
    <p:extLst>
      <p:ext uri="{BB962C8B-B14F-4D97-AF65-F5344CB8AC3E}">
        <p14:creationId xmlns:p14="http://schemas.microsoft.com/office/powerpoint/2010/main" val="9978497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88640"/>
            <a:ext cx="8229600" cy="6669360"/>
          </a:xfrm>
        </p:spPr>
        <p:txBody>
          <a:bodyPr/>
          <a:lstStyle/>
          <a:p>
            <a:pPr marL="0" indent="0">
              <a:buNone/>
            </a:pPr>
            <a:r>
              <a:rPr lang="en-US" altLang="zh-CN" sz="2400" dirty="0"/>
              <a:t>SELECT R1.oid, R1.area</a:t>
            </a:r>
            <a:endParaRPr lang="zh-CN" altLang="zh-CN" sz="2400" dirty="0"/>
          </a:p>
          <a:p>
            <a:pPr marL="0" indent="0">
              <a:buNone/>
            </a:pPr>
            <a:r>
              <a:rPr lang="en-US" altLang="zh-CN" sz="2400" dirty="0"/>
              <a:t>FROM R R1, R R2</a:t>
            </a:r>
            <a:endParaRPr lang="zh-CN" altLang="zh-CN" sz="2400" dirty="0"/>
          </a:p>
          <a:p>
            <a:pPr marL="0" indent="0">
              <a:buNone/>
            </a:pPr>
            <a:r>
              <a:rPr lang="en-US" altLang="zh-CN" sz="2400" dirty="0"/>
              <a:t>WHERE R1.oid=R2.oid</a:t>
            </a:r>
            <a:endParaRPr lang="zh-CN" altLang="zh-CN" sz="2400" dirty="0"/>
          </a:p>
          <a:p>
            <a:pPr marL="0" indent="0">
              <a:buNone/>
            </a:pPr>
            <a:r>
              <a:rPr lang="en-US" altLang="zh-CN" sz="2400" dirty="0"/>
              <a:t>AND R1.Tid=1</a:t>
            </a:r>
            <a:endParaRPr lang="zh-CN" altLang="zh-CN" sz="2400" dirty="0"/>
          </a:p>
          <a:p>
            <a:pPr marL="0" indent="0">
              <a:buNone/>
            </a:pPr>
            <a:r>
              <a:rPr lang="en-US" altLang="zh-CN" sz="2400" dirty="0"/>
              <a:t>AND R2.Tid=2</a:t>
            </a:r>
            <a:endParaRPr lang="zh-CN" altLang="zh-CN" sz="2400" dirty="0"/>
          </a:p>
          <a:p>
            <a:pPr marL="0" indent="0">
              <a:buNone/>
            </a:pPr>
            <a:r>
              <a:rPr lang="en-US" altLang="zh-CN" sz="2400" dirty="0"/>
              <a:t>AND R1.area NOT IN (0715, 0755, 029</a:t>
            </a:r>
            <a:r>
              <a:rPr lang="en-US" altLang="zh-CN" sz="2400" dirty="0" smtClean="0"/>
              <a:t>)</a:t>
            </a:r>
          </a:p>
          <a:p>
            <a:pPr marL="0" indent="0">
              <a:buNone/>
            </a:pPr>
            <a:endParaRPr lang="en-US" altLang="zh-CN" sz="2400" dirty="0"/>
          </a:p>
          <a:p>
            <a:pPr marL="0" indent="0">
              <a:buNone/>
            </a:pPr>
            <a:r>
              <a:rPr lang="en-US" altLang="zh-CN" sz="2400" dirty="0"/>
              <a:t>SELECT R1.oid, R1.area</a:t>
            </a:r>
            <a:endParaRPr lang="zh-CN" altLang="zh-CN" sz="2400" dirty="0"/>
          </a:p>
          <a:p>
            <a:pPr marL="0" indent="0">
              <a:buNone/>
            </a:pPr>
            <a:r>
              <a:rPr lang="en-US" altLang="zh-CN" sz="2400" dirty="0"/>
              <a:t>FROM R R1</a:t>
            </a:r>
            <a:endParaRPr lang="zh-CN" altLang="zh-CN" sz="2400" dirty="0"/>
          </a:p>
          <a:p>
            <a:pPr marL="0" indent="0">
              <a:buNone/>
            </a:pPr>
            <a:r>
              <a:rPr lang="en-US" altLang="zh-CN" sz="2400" dirty="0"/>
              <a:t>WHERE R1.Tid=1</a:t>
            </a:r>
            <a:endParaRPr lang="zh-CN" altLang="zh-CN" sz="2400" dirty="0"/>
          </a:p>
          <a:p>
            <a:pPr marL="0" indent="0">
              <a:buNone/>
            </a:pPr>
            <a:r>
              <a:rPr lang="en-US" altLang="zh-CN" sz="2400" dirty="0"/>
              <a:t>AND R1.area NOT IN (0715, 0755, 029)</a:t>
            </a:r>
            <a:endParaRPr lang="zh-CN" altLang="zh-CN" sz="2400" dirty="0"/>
          </a:p>
          <a:p>
            <a:pPr marL="0" indent="0">
              <a:buNone/>
            </a:pPr>
            <a:r>
              <a:rPr lang="en-US" altLang="zh-CN" sz="2400" dirty="0"/>
              <a:t>AND EXISTS (</a:t>
            </a:r>
            <a:endParaRPr lang="zh-CN" altLang="zh-CN" sz="2400" dirty="0"/>
          </a:p>
          <a:p>
            <a:pPr marL="0" indent="0">
              <a:buNone/>
            </a:pPr>
            <a:r>
              <a:rPr lang="en-US" altLang="zh-CN" sz="2400" dirty="0"/>
              <a:t>SELECT * FROM R R2</a:t>
            </a:r>
            <a:endParaRPr lang="zh-CN" altLang="zh-CN" sz="2400" dirty="0"/>
          </a:p>
          <a:p>
            <a:pPr marL="0" indent="0">
              <a:buNone/>
            </a:pPr>
            <a:r>
              <a:rPr lang="en-US" altLang="zh-CN" sz="2400" dirty="0"/>
              <a:t>WHERE R1.oid = R2.oid</a:t>
            </a:r>
            <a:endParaRPr lang="zh-CN" altLang="zh-CN" sz="2400" dirty="0"/>
          </a:p>
          <a:p>
            <a:pPr marL="0" indent="0">
              <a:buNone/>
            </a:pPr>
            <a:r>
              <a:rPr lang="en-US" altLang="zh-CN" sz="2400" dirty="0"/>
              <a:t>AND R2.Tid=2</a:t>
            </a:r>
            <a:r>
              <a:rPr lang="en-US" altLang="zh-CN" sz="2400" dirty="0" smtClean="0"/>
              <a:t>)</a:t>
            </a:r>
            <a:endParaRPr lang="zh-CN" altLang="zh-CN" sz="2400" dirty="0"/>
          </a:p>
          <a:p>
            <a:pPr marL="0" indent="0">
              <a:buNone/>
            </a:pPr>
            <a:endParaRPr lang="zh-CN" altLang="en-US" sz="2400" dirty="0"/>
          </a:p>
        </p:txBody>
      </p:sp>
      <p:sp>
        <p:nvSpPr>
          <p:cNvPr id="4" name="灯片编号占位符 3"/>
          <p:cNvSpPr>
            <a:spLocks noGrp="1"/>
          </p:cNvSpPr>
          <p:nvPr>
            <p:ph type="sldNum" sz="quarter" idx="12"/>
          </p:nvPr>
        </p:nvSpPr>
        <p:spPr/>
        <p:txBody>
          <a:bodyPr/>
          <a:lstStyle/>
          <a:p>
            <a:pPr>
              <a:defRPr/>
            </a:pPr>
            <a:fld id="{528AF151-3A7E-497E-82D4-A5C2A7624A47}" type="slidenum">
              <a:rPr lang="en-US" altLang="zh-CN" smtClean="0"/>
              <a:pPr>
                <a:defRPr/>
              </a:pPr>
              <a:t>124</a:t>
            </a:fld>
            <a:endParaRPr lang="en-US" altLang="zh-CN"/>
          </a:p>
        </p:txBody>
      </p:sp>
    </p:spTree>
    <p:extLst>
      <p:ext uri="{BB962C8B-B14F-4D97-AF65-F5344CB8AC3E}">
        <p14:creationId xmlns:p14="http://schemas.microsoft.com/office/powerpoint/2010/main" val="27569591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1027"/>
          <p:cNvSpPr>
            <a:spLocks noGrp="1" noChangeArrowheads="1"/>
          </p:cNvSpPr>
          <p:nvPr>
            <p:ph idx="1"/>
          </p:nvPr>
        </p:nvSpPr>
        <p:spPr>
          <a:xfrm>
            <a:off x="250825" y="428604"/>
            <a:ext cx="8713788" cy="6286521"/>
          </a:xfrm>
        </p:spPr>
        <p:txBody>
          <a:bodyPr/>
          <a:lstStyle/>
          <a:p>
            <a:pPr eaLnBrk="1" hangingPunct="1">
              <a:lnSpc>
                <a:spcPct val="120000"/>
              </a:lnSpc>
              <a:buFont typeface="Wingdings" pitchFamily="2" charset="2"/>
              <a:buNone/>
            </a:pPr>
            <a:r>
              <a:rPr lang="en-US" altLang="zh-CN" sz="2800" b="1" dirty="0" smtClean="0"/>
              <a:t>3.2.7</a:t>
            </a:r>
            <a:r>
              <a:rPr lang="zh-CN" altLang="en-US" sz="2800" b="1" dirty="0" smtClean="0"/>
              <a:t>数据库控制</a:t>
            </a:r>
          </a:p>
          <a:p>
            <a:pPr eaLnBrk="1" hangingPunct="1">
              <a:lnSpc>
                <a:spcPct val="120000"/>
              </a:lnSpc>
              <a:buFont typeface="Wingdings" pitchFamily="2" charset="2"/>
              <a:buNone/>
            </a:pPr>
            <a:r>
              <a:rPr lang="en-US" altLang="zh-CN" sz="2400" b="1" dirty="0" smtClean="0"/>
              <a:t>3.2.7.1</a:t>
            </a:r>
            <a:r>
              <a:rPr lang="zh-CN" altLang="en-US" sz="2400" b="1" dirty="0" smtClean="0"/>
              <a:t>安全控制</a:t>
            </a:r>
          </a:p>
          <a:p>
            <a:pPr eaLnBrk="1" hangingPunct="1">
              <a:lnSpc>
                <a:spcPct val="120000"/>
              </a:lnSpc>
              <a:buFont typeface="Wingdings" pitchFamily="2" charset="2"/>
              <a:buNone/>
            </a:pPr>
            <a:r>
              <a:rPr lang="en-US" altLang="zh-CN" sz="2400" dirty="0" smtClean="0"/>
              <a:t>1</a:t>
            </a:r>
            <a:r>
              <a:rPr lang="zh-CN" altLang="en-US" sz="2400" dirty="0" smtClean="0"/>
              <a:t>、功能：控制用户对数据的存取权力</a:t>
            </a:r>
          </a:p>
          <a:p>
            <a:pPr eaLnBrk="1" hangingPunct="1">
              <a:lnSpc>
                <a:spcPct val="120000"/>
              </a:lnSpc>
              <a:buFont typeface="Wingdings" pitchFamily="2" charset="2"/>
              <a:buNone/>
            </a:pPr>
            <a:r>
              <a:rPr lang="en-US" altLang="zh-CN" sz="2400" dirty="0" smtClean="0"/>
              <a:t>2</a:t>
            </a:r>
            <a:r>
              <a:rPr lang="zh-CN" altLang="en-US" sz="2400" dirty="0" smtClean="0"/>
              <a:t>、方法：</a:t>
            </a:r>
          </a:p>
          <a:p>
            <a:pPr eaLnBrk="1" hangingPunct="1">
              <a:lnSpc>
                <a:spcPct val="120000"/>
              </a:lnSpc>
              <a:buFont typeface="Wingdings" pitchFamily="2" charset="2"/>
              <a:buNone/>
            </a:pPr>
            <a:r>
              <a:rPr lang="zh-CN" altLang="en-US" sz="2400" dirty="0" smtClean="0"/>
              <a:t>① </a:t>
            </a:r>
            <a:r>
              <a:rPr lang="en-US" altLang="zh-CN" sz="2400" dirty="0" smtClean="0"/>
              <a:t>DBA</a:t>
            </a:r>
            <a:r>
              <a:rPr lang="zh-CN" altLang="en-US" sz="2400" dirty="0" smtClean="0"/>
              <a:t>实施权利授予说明</a:t>
            </a:r>
          </a:p>
          <a:p>
            <a:pPr eaLnBrk="1" hangingPunct="1">
              <a:lnSpc>
                <a:spcPct val="120000"/>
              </a:lnSpc>
              <a:buFont typeface="Wingdings" pitchFamily="2" charset="2"/>
              <a:buNone/>
            </a:pPr>
            <a:r>
              <a:rPr lang="zh-CN" altLang="en-US" sz="2400" dirty="0" smtClean="0"/>
              <a:t>② </a:t>
            </a:r>
            <a:r>
              <a:rPr lang="en-US" altLang="zh-CN" sz="2400" dirty="0" smtClean="0"/>
              <a:t>DBMS</a:t>
            </a:r>
            <a:r>
              <a:rPr lang="zh-CN" altLang="en-US" sz="2400" dirty="0" smtClean="0"/>
              <a:t>保存（</a:t>
            </a:r>
            <a:r>
              <a:rPr lang="en-US" altLang="zh-CN" sz="2400" dirty="0" smtClean="0"/>
              <a:t>DD</a:t>
            </a:r>
            <a:r>
              <a:rPr lang="zh-CN" altLang="en-US" sz="2400" dirty="0" smtClean="0"/>
              <a:t>）、检查、作出决定与处理。</a:t>
            </a:r>
            <a:endParaRPr lang="en-US" altLang="zh-CN" sz="2400" dirty="0" smtClean="0"/>
          </a:p>
          <a:p>
            <a:pPr eaLnBrk="1" hangingPunct="1">
              <a:lnSpc>
                <a:spcPct val="120000"/>
              </a:lnSpc>
              <a:buFont typeface="Wingdings" pitchFamily="2" charset="2"/>
              <a:buNone/>
            </a:pPr>
            <a:r>
              <a:rPr lang="en-US" altLang="zh-CN" sz="2400" dirty="0" smtClean="0"/>
              <a:t>3</a:t>
            </a:r>
            <a:r>
              <a:rPr lang="zh-CN" altLang="en-US" sz="2400" dirty="0" smtClean="0"/>
              <a:t>、授权语句</a:t>
            </a:r>
          </a:p>
          <a:p>
            <a:pPr eaLnBrk="1" hangingPunct="1">
              <a:lnSpc>
                <a:spcPct val="120000"/>
              </a:lnSpc>
              <a:buFont typeface="Wingdings" pitchFamily="2" charset="2"/>
              <a:buNone/>
            </a:pPr>
            <a:r>
              <a:rPr lang="en-US" altLang="zh-CN" sz="2400" dirty="0" smtClean="0"/>
              <a:t>grant </a:t>
            </a:r>
            <a:r>
              <a:rPr lang="zh-CN" altLang="en-US" sz="2400" dirty="0" smtClean="0"/>
              <a:t>权力</a:t>
            </a:r>
            <a:r>
              <a:rPr lang="en-US" altLang="zh-CN" sz="2400" dirty="0" smtClean="0"/>
              <a:t>[</a:t>
            </a:r>
            <a:r>
              <a:rPr lang="zh-CN" altLang="en-US" sz="2400" dirty="0" smtClean="0"/>
              <a:t>，权力</a:t>
            </a:r>
            <a:r>
              <a:rPr lang="en-US" altLang="zh-CN" sz="2400" dirty="0" smtClean="0"/>
              <a:t>]</a:t>
            </a:r>
            <a:r>
              <a:rPr lang="en-US" altLang="zh-CN" sz="2400" dirty="0" smtClean="0">
                <a:latin typeface="Times New Roman" pitchFamily="18" charset="0"/>
              </a:rPr>
              <a:t>…</a:t>
            </a:r>
            <a:r>
              <a:rPr lang="en-US" altLang="zh-CN" sz="2400" dirty="0" smtClean="0"/>
              <a:t>[on </a:t>
            </a:r>
            <a:r>
              <a:rPr lang="zh-CN" altLang="en-US" sz="2400" dirty="0" smtClean="0"/>
              <a:t>对象类型   对象名</a:t>
            </a:r>
            <a:r>
              <a:rPr lang="en-US" altLang="zh-CN" sz="2400" dirty="0" smtClean="0"/>
              <a:t>] to </a:t>
            </a:r>
            <a:r>
              <a:rPr lang="zh-CN" altLang="en-US" sz="2400" dirty="0" smtClean="0"/>
              <a:t>用户</a:t>
            </a:r>
            <a:r>
              <a:rPr lang="en-US" altLang="zh-CN" sz="2400" dirty="0" smtClean="0"/>
              <a:t>[</a:t>
            </a:r>
            <a:r>
              <a:rPr lang="zh-CN" altLang="en-US" sz="2400" dirty="0" smtClean="0"/>
              <a:t>，用户</a:t>
            </a:r>
            <a:r>
              <a:rPr lang="en-US" altLang="zh-CN" sz="2400" dirty="0" smtClean="0"/>
              <a:t>]</a:t>
            </a:r>
            <a:r>
              <a:rPr lang="en-US" altLang="zh-CN" sz="2400" dirty="0" smtClean="0">
                <a:latin typeface="Times New Roman" pitchFamily="18" charset="0"/>
              </a:rPr>
              <a:t>…</a:t>
            </a:r>
            <a:endParaRPr lang="en-US" altLang="zh-CN" sz="2400" dirty="0" smtClean="0"/>
          </a:p>
          <a:p>
            <a:pPr eaLnBrk="1" hangingPunct="1">
              <a:lnSpc>
                <a:spcPct val="120000"/>
              </a:lnSpc>
              <a:buFont typeface="Wingdings" pitchFamily="2" charset="2"/>
              <a:buNone/>
            </a:pPr>
            <a:r>
              <a:rPr lang="en-US" altLang="zh-CN" sz="2400" dirty="0" smtClean="0"/>
              <a:t>[with grant option];</a:t>
            </a:r>
          </a:p>
          <a:p>
            <a:pPr marL="0" indent="0" eaLnBrk="1" hangingPunct="1">
              <a:lnSpc>
                <a:spcPct val="90000"/>
              </a:lnSpc>
              <a:buFont typeface="Wingdings" pitchFamily="2" charset="2"/>
              <a:buNone/>
            </a:pPr>
            <a:r>
              <a:rPr lang="en-US" altLang="zh-CN" sz="2400" dirty="0" smtClean="0"/>
              <a:t>4</a:t>
            </a:r>
            <a:r>
              <a:rPr lang="zh-CN" altLang="en-US" sz="2400" dirty="0" smtClean="0"/>
              <a:t>、权力撤消</a:t>
            </a:r>
          </a:p>
          <a:p>
            <a:pPr marL="0" indent="0" eaLnBrk="1" hangingPunct="1">
              <a:lnSpc>
                <a:spcPct val="90000"/>
              </a:lnSpc>
              <a:buFont typeface="Wingdings" pitchFamily="2" charset="2"/>
              <a:buNone/>
            </a:pPr>
            <a:r>
              <a:rPr lang="en-US" altLang="zh-CN" sz="2400" dirty="0" smtClean="0"/>
              <a:t>revoke  </a:t>
            </a:r>
            <a:r>
              <a:rPr lang="zh-CN" altLang="en-US" sz="2400" dirty="0" smtClean="0"/>
              <a:t>权力</a:t>
            </a:r>
            <a:r>
              <a:rPr lang="en-US" altLang="zh-CN" sz="2400" dirty="0" smtClean="0"/>
              <a:t>1[</a:t>
            </a:r>
            <a:r>
              <a:rPr lang="zh-CN" altLang="en-US" sz="2400" dirty="0" smtClean="0"/>
              <a:t>，权力</a:t>
            </a:r>
            <a:r>
              <a:rPr lang="en-US" altLang="zh-CN" sz="2400" dirty="0" smtClean="0"/>
              <a:t>2]</a:t>
            </a:r>
            <a:r>
              <a:rPr lang="en-US" altLang="zh-CN" sz="2400" dirty="0" smtClean="0">
                <a:latin typeface="Times New Roman" pitchFamily="18" charset="0"/>
              </a:rPr>
              <a:t>…</a:t>
            </a:r>
            <a:r>
              <a:rPr lang="en-US" altLang="zh-CN" sz="2400" dirty="0" smtClean="0"/>
              <a:t>[on </a:t>
            </a:r>
            <a:r>
              <a:rPr lang="zh-CN" altLang="en-US" sz="2400" dirty="0" smtClean="0"/>
              <a:t>对象类型  对象名</a:t>
            </a:r>
            <a:r>
              <a:rPr lang="en-US" altLang="zh-CN" sz="2400" dirty="0" smtClean="0"/>
              <a:t>] from </a:t>
            </a:r>
            <a:r>
              <a:rPr lang="zh-CN" altLang="en-US" sz="2400" dirty="0" smtClean="0"/>
              <a:t>用户</a:t>
            </a:r>
            <a:r>
              <a:rPr lang="en-US" altLang="zh-CN" sz="2400" dirty="0" smtClean="0"/>
              <a:t>1[</a:t>
            </a:r>
            <a:r>
              <a:rPr lang="zh-CN" altLang="en-US" sz="2400" dirty="0" smtClean="0"/>
              <a:t>，用户</a:t>
            </a:r>
            <a:r>
              <a:rPr lang="en-US" altLang="zh-CN" sz="2400" dirty="0" smtClean="0"/>
              <a:t>2]</a:t>
            </a:r>
            <a:r>
              <a:rPr lang="en-US" altLang="zh-CN" sz="2400" dirty="0" smtClean="0">
                <a:latin typeface="Times New Roman" pitchFamily="18" charset="0"/>
              </a:rPr>
              <a:t>…</a:t>
            </a:r>
            <a:endParaRPr lang="en-US" altLang="zh-CN" sz="2400" dirty="0" smtClean="0"/>
          </a:p>
          <a:p>
            <a:pPr eaLnBrk="1" hangingPunct="1">
              <a:lnSpc>
                <a:spcPct val="120000"/>
              </a:lnSpc>
              <a:buFont typeface="Wingdings" pitchFamily="2" charset="2"/>
              <a:buNone/>
            </a:pPr>
            <a:endParaRPr lang="zh-CN" altLang="en-US" sz="2400" dirty="0" smtClean="0"/>
          </a:p>
        </p:txBody>
      </p:sp>
      <p:sp>
        <p:nvSpPr>
          <p:cNvPr id="3" name="灯片编号占位符 2"/>
          <p:cNvSpPr>
            <a:spLocks noGrp="1"/>
          </p:cNvSpPr>
          <p:nvPr>
            <p:ph type="sldNum" sz="quarter" idx="12"/>
          </p:nvPr>
        </p:nvSpPr>
        <p:spPr/>
        <p:txBody>
          <a:bodyPr/>
          <a:lstStyle/>
          <a:p>
            <a:pPr>
              <a:defRPr/>
            </a:pPr>
            <a:fld id="{F843F5E8-963B-484C-922B-9037E43E5622}" type="slidenum">
              <a:rPr lang="en-US" altLang="zh-CN" smtClean="0"/>
              <a:pPr>
                <a:defRPr/>
              </a:pPr>
              <a:t>125</a:t>
            </a:fld>
            <a:endParaRPr lang="en-US" altLang="zh-CN"/>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2"/>
          <p:cNvGraphicFramePr>
            <a:graphicFrameLocks noChangeAspect="1"/>
          </p:cNvGraphicFramePr>
          <p:nvPr/>
        </p:nvGraphicFramePr>
        <p:xfrm>
          <a:off x="500063" y="796925"/>
          <a:ext cx="8175625" cy="5132388"/>
        </p:xfrm>
        <a:graphic>
          <a:graphicData uri="http://schemas.openxmlformats.org/presentationml/2006/ole">
            <mc:AlternateContent xmlns:mc="http://schemas.openxmlformats.org/markup-compatibility/2006">
              <mc:Choice xmlns:v="urn:schemas-microsoft-com:vml" Requires="v">
                <p:oleObj spid="_x0000_s8316" name="Document" r:id="rId3" imgW="8659368" imgH="5440680" progId="Word.Document.8">
                  <p:embed/>
                </p:oleObj>
              </mc:Choice>
              <mc:Fallback>
                <p:oleObj name="Document" r:id="rId3" imgW="8659368" imgH="5440680" progId="Word.Document.8">
                  <p:embed/>
                  <p:pic>
                    <p:nvPicPr>
                      <p:cNvPr id="0"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3" y="796925"/>
                        <a:ext cx="8175625" cy="5132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灯片编号占位符 2"/>
          <p:cNvSpPr>
            <a:spLocks noGrp="1"/>
          </p:cNvSpPr>
          <p:nvPr>
            <p:ph type="sldNum" sz="quarter" idx="12"/>
          </p:nvPr>
        </p:nvSpPr>
        <p:spPr/>
        <p:txBody>
          <a:bodyPr/>
          <a:lstStyle/>
          <a:p>
            <a:pPr>
              <a:defRPr/>
            </a:pPr>
            <a:fld id="{39229C56-FAE0-4B88-A963-E4EA6BF3E352}" type="slidenum">
              <a:rPr lang="en-US" altLang="zh-CN" smtClean="0"/>
              <a:pPr>
                <a:defRPr/>
              </a:pPr>
              <a:t>126</a:t>
            </a:fld>
            <a:endParaRPr lang="en-US" altLang="zh-CN"/>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4"/>
          <p:cNvSpPr>
            <a:spLocks noGrp="1" noChangeArrowheads="1"/>
          </p:cNvSpPr>
          <p:nvPr>
            <p:ph idx="1"/>
          </p:nvPr>
        </p:nvSpPr>
        <p:spPr>
          <a:xfrm>
            <a:off x="250825" y="617538"/>
            <a:ext cx="8066088" cy="3668712"/>
          </a:xfrm>
        </p:spPr>
        <p:txBody>
          <a:bodyPr/>
          <a:lstStyle/>
          <a:p>
            <a:pPr marL="0" indent="0" eaLnBrk="1" hangingPunct="1">
              <a:buFont typeface="Wingdings" pitchFamily="2" charset="2"/>
              <a:buNone/>
            </a:pPr>
            <a:r>
              <a:rPr lang="en-US" altLang="zh-CN" sz="2400" b="1" dirty="0" smtClean="0"/>
              <a:t>3.2.7.2</a:t>
            </a:r>
            <a:r>
              <a:rPr lang="zh-CN" altLang="en-US" sz="2400" b="1" dirty="0" smtClean="0"/>
              <a:t>完整性控制</a:t>
            </a:r>
          </a:p>
          <a:p>
            <a:pPr marL="0" indent="0" eaLnBrk="1" hangingPunct="1">
              <a:buFont typeface="Wingdings" pitchFamily="2" charset="2"/>
              <a:buNone/>
            </a:pPr>
            <a:r>
              <a:rPr lang="en-US" altLang="zh-CN" sz="2400" dirty="0" smtClean="0"/>
              <a:t>1. unique </a:t>
            </a:r>
          </a:p>
          <a:p>
            <a:pPr marL="0" indent="0" eaLnBrk="1" hangingPunct="1">
              <a:buFont typeface="Wingdings" pitchFamily="2" charset="2"/>
              <a:buNone/>
            </a:pPr>
            <a:r>
              <a:rPr lang="en-US" altLang="zh-CN" sz="2400" dirty="0" smtClean="0"/>
              <a:t>2. Not null </a:t>
            </a:r>
          </a:p>
          <a:p>
            <a:pPr marL="0" indent="0" eaLnBrk="1" hangingPunct="1">
              <a:buFont typeface="Wingdings" pitchFamily="2" charset="2"/>
              <a:buNone/>
            </a:pPr>
            <a:r>
              <a:rPr lang="en-US" altLang="zh-CN" sz="2400" dirty="0" smtClean="0"/>
              <a:t>3. </a:t>
            </a:r>
            <a:r>
              <a:rPr lang="zh-CN" altLang="en-US" sz="2400" dirty="0" smtClean="0"/>
              <a:t>参照完整性 </a:t>
            </a:r>
            <a:endParaRPr lang="en-US" altLang="zh-CN" sz="2400" dirty="0" smtClean="0"/>
          </a:p>
          <a:p>
            <a:pPr marL="0" indent="0" eaLnBrk="1" hangingPunct="1">
              <a:buFont typeface="Wingdings" pitchFamily="2" charset="2"/>
              <a:buNone/>
            </a:pPr>
            <a:r>
              <a:rPr lang="en-US" altLang="zh-CN" sz="2400" dirty="0" smtClean="0"/>
              <a:t>4. </a:t>
            </a:r>
            <a:r>
              <a:rPr lang="zh-CN" altLang="en-US" sz="2400" dirty="0" smtClean="0"/>
              <a:t>相容性（范围） </a:t>
            </a:r>
            <a:endParaRPr lang="en-US" altLang="zh-CN" sz="2400" dirty="0" smtClean="0"/>
          </a:p>
          <a:p>
            <a:pPr marL="0" indent="0" eaLnBrk="1" hangingPunct="1">
              <a:buFont typeface="Wingdings" pitchFamily="2" charset="2"/>
              <a:buNone/>
            </a:pPr>
            <a:r>
              <a:rPr lang="en-US" altLang="zh-CN" sz="2400" dirty="0" smtClean="0"/>
              <a:t>5. </a:t>
            </a:r>
            <a:r>
              <a:rPr lang="zh-CN" altLang="en-US" sz="2400" dirty="0"/>
              <a:t>函数依赖</a:t>
            </a:r>
            <a:endParaRPr lang="en-US" altLang="zh-CN" sz="2400" dirty="0" smtClean="0"/>
          </a:p>
        </p:txBody>
      </p:sp>
      <p:sp>
        <p:nvSpPr>
          <p:cNvPr id="3" name="灯片编号占位符 2"/>
          <p:cNvSpPr>
            <a:spLocks noGrp="1"/>
          </p:cNvSpPr>
          <p:nvPr>
            <p:ph type="sldNum" sz="quarter" idx="12"/>
          </p:nvPr>
        </p:nvSpPr>
        <p:spPr/>
        <p:txBody>
          <a:bodyPr/>
          <a:lstStyle/>
          <a:p>
            <a:pPr>
              <a:defRPr/>
            </a:pPr>
            <a:fld id="{D88734F4-9D9E-4B6E-8B46-7BD96BCBC8DA}" type="slidenum">
              <a:rPr lang="en-US" altLang="zh-CN" smtClean="0"/>
              <a:pPr>
                <a:defRPr/>
              </a:pPr>
              <a:t>127</a:t>
            </a:fld>
            <a:endParaRPr lang="en-US" altLang="zh-CN"/>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250825" y="592138"/>
            <a:ext cx="8162925" cy="457200"/>
          </a:xfrm>
        </p:spPr>
        <p:txBody>
          <a:bodyPr/>
          <a:lstStyle/>
          <a:p>
            <a:pPr eaLnBrk="1" hangingPunct="1"/>
            <a:r>
              <a:rPr lang="en-US" altLang="zh-CN" sz="3600" b="1" smtClean="0">
                <a:solidFill>
                  <a:schemeClr val="tx1"/>
                </a:solidFill>
              </a:rPr>
              <a:t>3.3  </a:t>
            </a:r>
            <a:r>
              <a:rPr lang="zh-CN" altLang="en-US" sz="3600" b="1" smtClean="0">
                <a:solidFill>
                  <a:schemeClr val="tx1"/>
                </a:solidFill>
              </a:rPr>
              <a:t>关系系统</a:t>
            </a:r>
          </a:p>
        </p:txBody>
      </p:sp>
      <p:sp>
        <p:nvSpPr>
          <p:cNvPr id="174083" name="Rectangle 3"/>
          <p:cNvSpPr>
            <a:spLocks noGrp="1" noChangeArrowheads="1"/>
          </p:cNvSpPr>
          <p:nvPr>
            <p:ph idx="1"/>
          </p:nvPr>
        </p:nvSpPr>
        <p:spPr>
          <a:xfrm>
            <a:off x="250825" y="1096963"/>
            <a:ext cx="8569325" cy="5903912"/>
          </a:xfrm>
        </p:spPr>
        <p:txBody>
          <a:bodyPr>
            <a:normAutofit lnSpcReduction="10000"/>
          </a:bodyPr>
          <a:lstStyle/>
          <a:p>
            <a:pPr marL="274320" indent="-274320" eaLnBrk="1" fontAlgn="auto" hangingPunct="1">
              <a:lnSpc>
                <a:spcPct val="120000"/>
              </a:lnSpc>
              <a:spcAft>
                <a:spcPts val="0"/>
              </a:spcAft>
              <a:buClr>
                <a:schemeClr val="accent3"/>
              </a:buClr>
              <a:buFont typeface="Wingdings" pitchFamily="2" charset="2"/>
              <a:buNone/>
              <a:defRPr/>
            </a:pPr>
            <a:r>
              <a:rPr lang="en-US" altLang="zh-CN" sz="2400" b="1" dirty="0"/>
              <a:t>3.3.1  </a:t>
            </a:r>
            <a:r>
              <a:rPr lang="zh-CN" altLang="en-US" sz="2400" b="1" dirty="0"/>
              <a:t>关系系统的定义</a:t>
            </a:r>
          </a:p>
          <a:p>
            <a:pPr marL="274320" indent="-274320" eaLnBrk="1" fontAlgn="auto" hangingPunct="1">
              <a:lnSpc>
                <a:spcPct val="120000"/>
              </a:lnSpc>
              <a:spcAft>
                <a:spcPts val="0"/>
              </a:spcAft>
              <a:buClr>
                <a:schemeClr val="accent3"/>
              </a:buClr>
              <a:buFont typeface="Wingdings" pitchFamily="2" charset="2"/>
              <a:buNone/>
              <a:defRPr/>
            </a:pPr>
            <a:r>
              <a:rPr lang="zh-CN" altLang="en-US" sz="2400" dirty="0"/>
              <a:t>一个系统称为关系系统，当且仅当其满足：</a:t>
            </a:r>
          </a:p>
          <a:p>
            <a:pPr marL="274320" indent="-274320" eaLnBrk="1" fontAlgn="auto" hangingPunct="1">
              <a:lnSpc>
                <a:spcPct val="120000"/>
              </a:lnSpc>
              <a:spcAft>
                <a:spcPts val="0"/>
              </a:spcAft>
              <a:buClr>
                <a:schemeClr val="accent3"/>
              </a:buClr>
              <a:buFont typeface="Wingdings" pitchFamily="2" charset="2"/>
              <a:buNone/>
              <a:defRPr/>
            </a:pPr>
            <a:r>
              <a:rPr lang="en-US" altLang="zh-CN" sz="2400" dirty="0"/>
              <a:t>1</a:t>
            </a:r>
            <a:r>
              <a:rPr lang="zh-CN" altLang="en-US" sz="2400" dirty="0"/>
              <a:t>）支持关系数据库（关系数据结构）；</a:t>
            </a:r>
          </a:p>
          <a:p>
            <a:pPr marL="274320" indent="-274320" eaLnBrk="1" fontAlgn="auto" hangingPunct="1">
              <a:lnSpc>
                <a:spcPct val="120000"/>
              </a:lnSpc>
              <a:spcAft>
                <a:spcPts val="0"/>
              </a:spcAft>
              <a:buClr>
                <a:schemeClr val="accent3"/>
              </a:buClr>
              <a:buFont typeface="Wingdings" pitchFamily="2" charset="2"/>
              <a:buNone/>
              <a:defRPr/>
            </a:pPr>
            <a:r>
              <a:rPr lang="en-US" altLang="zh-CN" sz="2400" dirty="0"/>
              <a:t>2</a:t>
            </a:r>
            <a:r>
              <a:rPr lang="zh-CN" altLang="en-US" sz="2400" dirty="0"/>
              <a:t>）支持选择、投影和（自然）连接运算，对这些运算不必要求定义任何物理存取路径。</a:t>
            </a:r>
          </a:p>
          <a:p>
            <a:pPr marL="274320" indent="-274320" eaLnBrk="1" fontAlgn="auto" hangingPunct="1">
              <a:lnSpc>
                <a:spcPct val="120000"/>
              </a:lnSpc>
              <a:spcAft>
                <a:spcPts val="0"/>
              </a:spcAft>
              <a:buClr>
                <a:schemeClr val="accent3"/>
              </a:buClr>
              <a:buFont typeface="Wingdings" pitchFamily="2" charset="2"/>
              <a:buNone/>
              <a:defRPr/>
            </a:pPr>
            <a:r>
              <a:rPr lang="zh-CN" altLang="en-US" sz="2400" dirty="0">
                <a:latin typeface="Times New Roman"/>
              </a:rPr>
              <a:t> </a:t>
            </a:r>
            <a:endParaRPr lang="zh-CN" altLang="en-US" sz="2400" dirty="0"/>
          </a:p>
          <a:p>
            <a:pPr marL="274320" indent="-274320" eaLnBrk="1" fontAlgn="auto" hangingPunct="1">
              <a:lnSpc>
                <a:spcPct val="120000"/>
              </a:lnSpc>
              <a:spcAft>
                <a:spcPts val="0"/>
              </a:spcAft>
              <a:buClr>
                <a:schemeClr val="accent3"/>
              </a:buClr>
              <a:buFont typeface="Wingdings" pitchFamily="2" charset="2"/>
              <a:buNone/>
              <a:defRPr/>
            </a:pPr>
            <a:r>
              <a:rPr lang="zh-CN" altLang="en-US" sz="2400" dirty="0"/>
              <a:t>原因：</a:t>
            </a:r>
          </a:p>
          <a:p>
            <a:pPr marL="274320" indent="-274320" eaLnBrk="1" fontAlgn="auto" hangingPunct="1">
              <a:lnSpc>
                <a:spcPct val="120000"/>
              </a:lnSpc>
              <a:spcAft>
                <a:spcPts val="0"/>
              </a:spcAft>
              <a:buClr>
                <a:schemeClr val="accent3"/>
              </a:buClr>
              <a:buFont typeface="Wingdings" pitchFamily="2" charset="2"/>
              <a:buNone/>
              <a:defRPr/>
            </a:pPr>
            <a:r>
              <a:rPr lang="en-US" altLang="zh-CN" sz="2400" dirty="0"/>
              <a:t>1</a:t>
            </a:r>
            <a:r>
              <a:rPr lang="zh-CN" altLang="en-US" sz="2400" dirty="0"/>
              <a:t>）支持三种运算是为了提高用户的使用效率；</a:t>
            </a:r>
          </a:p>
          <a:p>
            <a:pPr marL="274320" indent="-274320" eaLnBrk="1" fontAlgn="auto" hangingPunct="1">
              <a:lnSpc>
                <a:spcPct val="120000"/>
              </a:lnSpc>
              <a:spcAft>
                <a:spcPts val="0"/>
              </a:spcAft>
              <a:buClr>
                <a:schemeClr val="accent3"/>
              </a:buClr>
              <a:buFont typeface="Wingdings" pitchFamily="2" charset="2"/>
              <a:buNone/>
              <a:defRPr/>
            </a:pPr>
            <a:r>
              <a:rPr lang="en-US" altLang="zh-CN" sz="2400" dirty="0"/>
              <a:t>2</a:t>
            </a:r>
            <a:r>
              <a:rPr lang="zh-CN" altLang="en-US" sz="2400" dirty="0"/>
              <a:t>）实施上述运算不能依赖于物理存取路径是为了保证数据的物理独立性，由系统自动选择路径，系统进行查询优化；</a:t>
            </a:r>
          </a:p>
          <a:p>
            <a:pPr marL="274320" indent="-274320" eaLnBrk="1" fontAlgn="auto" hangingPunct="1">
              <a:lnSpc>
                <a:spcPct val="120000"/>
              </a:lnSpc>
              <a:spcAft>
                <a:spcPts val="0"/>
              </a:spcAft>
              <a:buClr>
                <a:schemeClr val="accent3"/>
              </a:buClr>
              <a:buFont typeface="Wingdings" pitchFamily="2" charset="2"/>
              <a:buNone/>
              <a:defRPr/>
            </a:pPr>
            <a:r>
              <a:rPr lang="en-US" altLang="zh-CN" sz="2400" dirty="0"/>
              <a:t>3</a:t>
            </a:r>
            <a:r>
              <a:rPr lang="zh-CN" altLang="en-US" sz="2400" dirty="0"/>
              <a:t>）要求上述三种运算而非全部是因为它们</a:t>
            </a:r>
            <a:r>
              <a:rPr lang="zh-CN" altLang="en-US" sz="2400"/>
              <a:t>是</a:t>
            </a:r>
            <a:r>
              <a:rPr lang="zh-CN" altLang="en-US" sz="2400" smtClean="0"/>
              <a:t>最常用的</a:t>
            </a:r>
            <a:r>
              <a:rPr lang="zh-CN" altLang="en-US" sz="2400" dirty="0"/>
              <a:t>运算功能，能解决绝大部分实际问题。</a:t>
            </a:r>
          </a:p>
        </p:txBody>
      </p:sp>
      <p:sp>
        <p:nvSpPr>
          <p:cNvPr id="4" name="灯片编号占位符 3"/>
          <p:cNvSpPr>
            <a:spLocks noGrp="1"/>
          </p:cNvSpPr>
          <p:nvPr>
            <p:ph type="sldNum" sz="quarter" idx="12"/>
          </p:nvPr>
        </p:nvSpPr>
        <p:spPr/>
        <p:txBody>
          <a:bodyPr/>
          <a:lstStyle/>
          <a:p>
            <a:pPr>
              <a:defRPr/>
            </a:pPr>
            <a:fld id="{3181409D-BCDE-4EDD-821E-ACDA11A1C26A}" type="slidenum">
              <a:rPr lang="en-US" altLang="zh-CN" smtClean="0"/>
              <a:pPr>
                <a:defRPr/>
              </a:pPr>
              <a:t>128</a:t>
            </a:fld>
            <a:endParaRPr lang="en-US" altLang="zh-CN"/>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250825" y="808038"/>
            <a:ext cx="8162925" cy="422275"/>
          </a:xfrm>
        </p:spPr>
        <p:txBody>
          <a:bodyPr/>
          <a:lstStyle/>
          <a:p>
            <a:pPr eaLnBrk="1" hangingPunct="1"/>
            <a:r>
              <a:rPr lang="en-US" altLang="zh-CN" sz="3600" b="1" smtClean="0">
                <a:solidFill>
                  <a:schemeClr val="tx1"/>
                </a:solidFill>
              </a:rPr>
              <a:t>3.3.2  </a:t>
            </a:r>
            <a:r>
              <a:rPr lang="zh-CN" altLang="en-US" sz="3600" b="1" smtClean="0">
                <a:solidFill>
                  <a:schemeClr val="tx1"/>
                </a:solidFill>
              </a:rPr>
              <a:t>关系系统的分类</a:t>
            </a:r>
          </a:p>
        </p:txBody>
      </p:sp>
      <p:sp>
        <p:nvSpPr>
          <p:cNvPr id="111619" name="Rectangle 3"/>
          <p:cNvSpPr>
            <a:spLocks noGrp="1" noChangeArrowheads="1"/>
          </p:cNvSpPr>
          <p:nvPr>
            <p:ph idx="1"/>
          </p:nvPr>
        </p:nvSpPr>
        <p:spPr>
          <a:xfrm>
            <a:off x="250825" y="1455738"/>
            <a:ext cx="8110538" cy="5187950"/>
          </a:xfrm>
        </p:spPr>
        <p:txBody>
          <a:bodyPr/>
          <a:lstStyle/>
          <a:p>
            <a:pPr marL="0" indent="0" eaLnBrk="1" hangingPunct="1">
              <a:lnSpc>
                <a:spcPct val="120000"/>
              </a:lnSpc>
              <a:buFont typeface="Wingdings" pitchFamily="2" charset="2"/>
              <a:buNone/>
            </a:pPr>
            <a:r>
              <a:rPr lang="en-US" altLang="zh-CN" sz="2400" dirty="0" smtClean="0"/>
              <a:t>      </a:t>
            </a:r>
            <a:r>
              <a:rPr lang="zh-CN" altLang="en-US" sz="2400" dirty="0" smtClean="0"/>
              <a:t>上述定义是对关系系统的最小要求，而按照</a:t>
            </a:r>
            <a:r>
              <a:rPr lang="en-US" altLang="zh-CN" sz="2400" dirty="0" err="1" smtClean="0"/>
              <a:t>E.F.Codd</a:t>
            </a:r>
            <a:r>
              <a:rPr lang="zh-CN" altLang="en-US" sz="2400" dirty="0" smtClean="0"/>
              <a:t>的思想，关系系统可分为四类：</a:t>
            </a:r>
          </a:p>
          <a:p>
            <a:pPr marL="0" indent="0" eaLnBrk="1" hangingPunct="1">
              <a:lnSpc>
                <a:spcPct val="120000"/>
              </a:lnSpc>
              <a:buFont typeface="Wingdings" pitchFamily="2" charset="2"/>
              <a:buNone/>
            </a:pPr>
            <a:r>
              <a:rPr lang="en-US" altLang="zh-CN" sz="2400" dirty="0" smtClean="0"/>
              <a:t>a</a:t>
            </a:r>
            <a:r>
              <a:rPr lang="zh-CN" altLang="en-US" sz="2400" dirty="0" smtClean="0"/>
              <a:t>）表式系统</a:t>
            </a:r>
          </a:p>
          <a:p>
            <a:pPr marL="0" indent="0" eaLnBrk="1" hangingPunct="1">
              <a:lnSpc>
                <a:spcPct val="120000"/>
              </a:lnSpc>
              <a:buFont typeface="Wingdings" pitchFamily="2" charset="2"/>
              <a:buNone/>
            </a:pPr>
            <a:r>
              <a:rPr lang="zh-CN" altLang="en-US" sz="2400" dirty="0" smtClean="0"/>
              <a:t>    仅支持关系数据结构，不支持集合级的操作，不能算作关系系统。</a:t>
            </a:r>
          </a:p>
          <a:p>
            <a:pPr marL="0" indent="0" eaLnBrk="1" hangingPunct="1">
              <a:lnSpc>
                <a:spcPct val="120000"/>
              </a:lnSpc>
              <a:buFont typeface="Wingdings" pitchFamily="2" charset="2"/>
              <a:buNone/>
            </a:pPr>
            <a:r>
              <a:rPr lang="en-US" altLang="zh-CN" sz="2400" dirty="0" smtClean="0"/>
              <a:t>b</a:t>
            </a:r>
            <a:r>
              <a:rPr lang="zh-CN" altLang="en-US" sz="2400" dirty="0" smtClean="0"/>
              <a:t>）（最小）关系系统</a:t>
            </a:r>
          </a:p>
          <a:p>
            <a:pPr marL="0" indent="0" eaLnBrk="1" hangingPunct="1">
              <a:lnSpc>
                <a:spcPct val="120000"/>
              </a:lnSpc>
              <a:buFont typeface="Wingdings" pitchFamily="2" charset="2"/>
              <a:buNone/>
            </a:pPr>
            <a:r>
              <a:rPr lang="zh-CN" altLang="en-US" sz="2400" dirty="0" smtClean="0"/>
              <a:t>    支持关系数据结构和部分关系代数的运算。</a:t>
            </a:r>
          </a:p>
          <a:p>
            <a:pPr marL="0" indent="0" eaLnBrk="1" hangingPunct="1">
              <a:lnSpc>
                <a:spcPct val="120000"/>
              </a:lnSpc>
              <a:buFont typeface="Wingdings" pitchFamily="2" charset="2"/>
              <a:buNone/>
            </a:pPr>
            <a:r>
              <a:rPr lang="en-US" altLang="zh-CN" sz="2400" dirty="0" smtClean="0"/>
              <a:t>c</a:t>
            </a:r>
            <a:r>
              <a:rPr lang="zh-CN" altLang="en-US" sz="2400" dirty="0" smtClean="0"/>
              <a:t>）关系完备的</a:t>
            </a:r>
          </a:p>
          <a:p>
            <a:pPr marL="0" indent="0" eaLnBrk="1" hangingPunct="1">
              <a:lnSpc>
                <a:spcPct val="120000"/>
              </a:lnSpc>
              <a:buFont typeface="Wingdings" pitchFamily="2" charset="2"/>
              <a:buNone/>
            </a:pPr>
            <a:r>
              <a:rPr lang="zh-CN" altLang="en-US" sz="2400" dirty="0" smtClean="0"/>
              <a:t>    支持关系数据结构和所有的关系代数操作。</a:t>
            </a:r>
          </a:p>
        </p:txBody>
      </p:sp>
      <p:sp>
        <p:nvSpPr>
          <p:cNvPr id="4" name="灯片编号占位符 3"/>
          <p:cNvSpPr>
            <a:spLocks noGrp="1"/>
          </p:cNvSpPr>
          <p:nvPr>
            <p:ph type="sldNum" sz="quarter" idx="12"/>
          </p:nvPr>
        </p:nvSpPr>
        <p:spPr/>
        <p:txBody>
          <a:bodyPr/>
          <a:lstStyle/>
          <a:p>
            <a:pPr>
              <a:defRPr/>
            </a:pPr>
            <a:fld id="{89A93B77-19AB-4F45-A469-D3E91C840B02}" type="slidenum">
              <a:rPr lang="en-US" altLang="zh-CN" smtClean="0"/>
              <a:pPr>
                <a:defRPr/>
              </a:pPr>
              <a:t>129</a:t>
            </a:fld>
            <a:endParaRPr lang="en-US" altLang="zh-CN"/>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3074"/>
          <p:cNvGraphicFramePr>
            <a:graphicFrameLocks noChangeAspect="1"/>
          </p:cNvGraphicFramePr>
          <p:nvPr/>
        </p:nvGraphicFramePr>
        <p:xfrm>
          <a:off x="457200" y="381000"/>
          <a:ext cx="8229600" cy="3690938"/>
        </p:xfrm>
        <a:graphic>
          <a:graphicData uri="http://schemas.openxmlformats.org/presentationml/2006/ole">
            <mc:AlternateContent xmlns:mc="http://schemas.openxmlformats.org/markup-compatibility/2006">
              <mc:Choice xmlns:v="urn:schemas-microsoft-com:vml" Requires="v">
                <p:oleObj spid="_x0000_s2172" name="位图图像" r:id="rId3" imgW="3610479" imgH="1619476" progId="PBrush">
                  <p:embed/>
                </p:oleObj>
              </mc:Choice>
              <mc:Fallback>
                <p:oleObj name="位图图像" r:id="rId3" imgW="3610479" imgH="1619476" progId="PBrush">
                  <p:embed/>
                  <p:pic>
                    <p:nvPicPr>
                      <p:cNvPr id="0"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81000"/>
                        <a:ext cx="8229600" cy="3690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灯片编号占位符 2"/>
          <p:cNvSpPr>
            <a:spLocks noGrp="1"/>
          </p:cNvSpPr>
          <p:nvPr>
            <p:ph type="sldNum" sz="quarter" idx="12"/>
          </p:nvPr>
        </p:nvSpPr>
        <p:spPr/>
        <p:txBody>
          <a:bodyPr/>
          <a:lstStyle/>
          <a:p>
            <a:pPr>
              <a:defRPr/>
            </a:pPr>
            <a:fld id="{FC37CD1E-34E2-4CFF-BB70-DEEF91980A5C}" type="slidenum">
              <a:rPr lang="en-US" altLang="zh-CN" smtClean="0"/>
              <a:pPr>
                <a:defRPr/>
              </a:pPr>
              <a:t>13</a:t>
            </a:fld>
            <a:endParaRPr lang="en-US" altLang="zh-CN"/>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3"/>
          <p:cNvSpPr>
            <a:spLocks noGrp="1" noChangeArrowheads="1"/>
          </p:cNvSpPr>
          <p:nvPr>
            <p:ph idx="1"/>
          </p:nvPr>
        </p:nvSpPr>
        <p:spPr>
          <a:xfrm>
            <a:off x="250825" y="617538"/>
            <a:ext cx="8713788" cy="4191000"/>
          </a:xfrm>
        </p:spPr>
        <p:txBody>
          <a:bodyPr/>
          <a:lstStyle/>
          <a:p>
            <a:pPr marL="0" indent="0" eaLnBrk="1" hangingPunct="1">
              <a:buFont typeface="Wingdings" pitchFamily="2" charset="2"/>
              <a:buNone/>
            </a:pPr>
            <a:r>
              <a:rPr lang="en-US" altLang="zh-CN" sz="2400" dirty="0" smtClean="0"/>
              <a:t>d</a:t>
            </a:r>
            <a:r>
              <a:rPr lang="zh-CN" altLang="en-US" sz="2400" dirty="0" smtClean="0"/>
              <a:t>）全关系的</a:t>
            </a:r>
          </a:p>
          <a:p>
            <a:pPr marL="0" indent="0" eaLnBrk="1" hangingPunct="1">
              <a:buFont typeface="Wingdings" pitchFamily="2" charset="2"/>
              <a:buNone/>
            </a:pPr>
            <a:r>
              <a:rPr lang="zh-CN" altLang="en-US" sz="2400" dirty="0" smtClean="0"/>
              <a:t>     支持关系模型的所有特征：关系数据结构、域的概念、所有的关系代数操作、实体完整性和参照完整性。</a:t>
            </a:r>
          </a:p>
          <a:p>
            <a:pPr marL="0" indent="0" eaLnBrk="1" hangingPunct="1">
              <a:buFont typeface="Wingdings" pitchFamily="2" charset="2"/>
              <a:buNone/>
            </a:pPr>
            <a:r>
              <a:rPr lang="zh-CN" altLang="en-US" sz="2400" dirty="0" smtClean="0"/>
              <a:t>    用</a:t>
            </a:r>
            <a:r>
              <a:rPr lang="en-US" altLang="zh-CN" sz="2400" dirty="0" smtClean="0"/>
              <a:t>S</a:t>
            </a:r>
            <a:r>
              <a:rPr lang="zh-CN" altLang="en-US" sz="2400" dirty="0" smtClean="0"/>
              <a:t>表示结构、</a:t>
            </a:r>
            <a:r>
              <a:rPr lang="en-US" altLang="zh-CN" sz="2400" dirty="0" smtClean="0"/>
              <a:t>I</a:t>
            </a:r>
            <a:r>
              <a:rPr lang="zh-CN" altLang="en-US" sz="2400" dirty="0" smtClean="0"/>
              <a:t>表示完整性、</a:t>
            </a:r>
            <a:r>
              <a:rPr lang="en-US" altLang="zh-CN" sz="2400" dirty="0" smtClean="0"/>
              <a:t>M</a:t>
            </a:r>
            <a:r>
              <a:rPr lang="zh-CN" altLang="en-US" sz="2400" dirty="0" smtClean="0"/>
              <a:t>表示数据操纵，阴影表示各类关系系统对关系模型的支持程度，四种关系系统如图所示。 </a:t>
            </a:r>
          </a:p>
        </p:txBody>
      </p:sp>
      <p:pic>
        <p:nvPicPr>
          <p:cNvPr id="112643" name="Picture 4" descr="关系系统分类"/>
          <p:cNvPicPr>
            <a:picLocks noChangeAspect="1" noChangeArrowheads="1"/>
          </p:cNvPicPr>
          <p:nvPr/>
        </p:nvPicPr>
        <p:blipFill>
          <a:blip r:embed="rId2" cstate="print"/>
          <a:srcRect/>
          <a:stretch>
            <a:fillRect/>
          </a:stretch>
        </p:blipFill>
        <p:spPr bwMode="auto">
          <a:xfrm>
            <a:off x="1295400" y="2851150"/>
            <a:ext cx="6418263" cy="2619375"/>
          </a:xfrm>
          <a:prstGeom prst="rect">
            <a:avLst/>
          </a:prstGeom>
          <a:noFill/>
          <a:ln w="9525">
            <a:noFill/>
            <a:miter lim="800000"/>
            <a:headEnd/>
            <a:tailEnd/>
          </a:ln>
        </p:spPr>
      </p:pic>
      <p:sp>
        <p:nvSpPr>
          <p:cNvPr id="112644" name="Text Box 5"/>
          <p:cNvSpPr txBox="1">
            <a:spLocks noChangeArrowheads="1"/>
          </p:cNvSpPr>
          <p:nvPr/>
        </p:nvSpPr>
        <p:spPr bwMode="auto">
          <a:xfrm>
            <a:off x="288925" y="5614988"/>
            <a:ext cx="4146550" cy="457200"/>
          </a:xfrm>
          <a:prstGeom prst="rect">
            <a:avLst/>
          </a:prstGeom>
          <a:noFill/>
          <a:ln w="9525">
            <a:noFill/>
            <a:miter lim="800000"/>
            <a:headEnd/>
            <a:tailEnd/>
          </a:ln>
        </p:spPr>
        <p:txBody>
          <a:bodyPr wrap="none">
            <a:spAutoFit/>
          </a:bodyPr>
          <a:lstStyle/>
          <a:p>
            <a:r>
              <a:rPr lang="zh-CN" altLang="en-US"/>
              <a:t>全关系系统的十二条基本准则</a:t>
            </a:r>
          </a:p>
        </p:txBody>
      </p:sp>
      <p:sp>
        <p:nvSpPr>
          <p:cNvPr id="5" name="灯片编号占位符 4"/>
          <p:cNvSpPr>
            <a:spLocks noGrp="1"/>
          </p:cNvSpPr>
          <p:nvPr>
            <p:ph type="sldNum" sz="quarter" idx="12"/>
          </p:nvPr>
        </p:nvSpPr>
        <p:spPr/>
        <p:txBody>
          <a:bodyPr/>
          <a:lstStyle/>
          <a:p>
            <a:pPr>
              <a:defRPr/>
            </a:pPr>
            <a:fld id="{835619F6-18BC-4AF4-B415-2BC2C8FB04FE}" type="slidenum">
              <a:rPr lang="en-US" altLang="zh-CN" smtClean="0"/>
              <a:pPr>
                <a:defRPr/>
              </a:pPr>
              <a:t>130</a:t>
            </a:fld>
            <a:endParaRPr lang="en-US" altLang="zh-CN"/>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慕课讨论题</a:t>
            </a:r>
            <a:endParaRPr lang="zh-CN" altLang="en-US" dirty="0"/>
          </a:p>
        </p:txBody>
      </p:sp>
      <p:sp>
        <p:nvSpPr>
          <p:cNvPr id="3" name="内容占位符 2"/>
          <p:cNvSpPr>
            <a:spLocks noGrp="1"/>
          </p:cNvSpPr>
          <p:nvPr>
            <p:ph idx="1"/>
          </p:nvPr>
        </p:nvSpPr>
        <p:spPr/>
        <p:txBody>
          <a:bodyPr/>
          <a:lstStyle/>
          <a:p>
            <a:r>
              <a:rPr lang="en-US" altLang="zh-CN" dirty="0"/>
              <a:t>NoSQL</a:t>
            </a:r>
            <a:r>
              <a:rPr lang="zh-CN" altLang="zh-CN" dirty="0"/>
              <a:t>的时代背景下是否要学好</a:t>
            </a:r>
            <a:r>
              <a:rPr lang="en-US" altLang="zh-CN" dirty="0"/>
              <a:t>SQL</a:t>
            </a:r>
            <a:r>
              <a:rPr lang="en-US" altLang="zh-CN" dirty="0" smtClean="0"/>
              <a:t>?</a:t>
            </a:r>
          </a:p>
          <a:p>
            <a:pPr marL="0" indent="0">
              <a:buNone/>
            </a:pPr>
            <a:r>
              <a:rPr lang="en-US" altLang="zh-CN" sz="2400" dirty="0" smtClean="0"/>
              <a:t>     SQL</a:t>
            </a:r>
            <a:r>
              <a:rPr lang="zh-CN" altLang="zh-CN" sz="2400" dirty="0"/>
              <a:t>语言，以其非过程化的特点而简单易用，以其自然化描述能力强而广泛用于关系型数据库中。当前</a:t>
            </a:r>
            <a:r>
              <a:rPr lang="en-US" altLang="zh-CN" sz="2400" dirty="0"/>
              <a:t>NOSQL</a:t>
            </a:r>
            <a:r>
              <a:rPr lang="zh-CN" altLang="zh-CN" sz="2400" dirty="0"/>
              <a:t>型数据库在大数据应用中广泛采用，有人称，</a:t>
            </a:r>
            <a:r>
              <a:rPr lang="en-US" altLang="zh-CN" sz="2400" dirty="0"/>
              <a:t>“</a:t>
            </a:r>
            <a:r>
              <a:rPr lang="zh-CN" altLang="zh-CN" sz="2400" dirty="0"/>
              <a:t>没有必要再学</a:t>
            </a:r>
            <a:r>
              <a:rPr lang="en-US" altLang="zh-CN" sz="2400" dirty="0"/>
              <a:t>SQL</a:t>
            </a:r>
            <a:r>
              <a:rPr lang="zh-CN" altLang="zh-CN" sz="2400" dirty="0"/>
              <a:t>语言</a:t>
            </a:r>
            <a:r>
              <a:rPr lang="en-US" altLang="zh-CN" sz="2400" dirty="0"/>
              <a:t>”</a:t>
            </a:r>
            <a:r>
              <a:rPr lang="zh-CN" altLang="zh-CN" sz="2400" dirty="0"/>
              <a:t>。</a:t>
            </a:r>
            <a:r>
              <a:rPr lang="en-US" altLang="zh-CN" sz="2400" dirty="0"/>
              <a:t> </a:t>
            </a:r>
            <a:r>
              <a:rPr lang="zh-CN" altLang="zh-CN" sz="2400" dirty="0"/>
              <a:t>你如何认为呢？</a:t>
            </a:r>
            <a:endParaRPr lang="en-US" altLang="zh-CN" sz="2400" dirty="0" smtClean="0"/>
          </a:p>
          <a:p>
            <a:r>
              <a:rPr lang="zh-CN" altLang="zh-CN" dirty="0"/>
              <a:t>连接查询好还是嵌套查询好</a:t>
            </a:r>
            <a:r>
              <a:rPr lang="zh-CN" altLang="zh-CN" dirty="0" smtClean="0"/>
              <a:t>？</a:t>
            </a:r>
            <a:endParaRPr lang="en-US" altLang="zh-CN" dirty="0" smtClean="0"/>
          </a:p>
          <a:p>
            <a:pPr marL="0" indent="0">
              <a:buNone/>
            </a:pPr>
            <a:r>
              <a:rPr lang="en-US" altLang="zh-CN" sz="2400" smtClean="0"/>
              <a:t>     </a:t>
            </a:r>
            <a:r>
              <a:rPr lang="zh-CN" altLang="zh-CN" sz="2400" smtClean="0"/>
              <a:t>对于</a:t>
            </a:r>
            <a:r>
              <a:rPr lang="zh-CN" altLang="zh-CN" sz="2400" dirty="0"/>
              <a:t>涉及多表的复杂查询语句，你认为是采用多表连接的方式来实现好呢？还是采用嵌套方式来实现更好？请给出理由。</a:t>
            </a:r>
          </a:p>
          <a:p>
            <a:pPr marL="0" indent="0">
              <a:buNone/>
            </a:pPr>
            <a:endParaRPr lang="zh-CN" altLang="en-US" dirty="0"/>
          </a:p>
        </p:txBody>
      </p:sp>
      <p:sp>
        <p:nvSpPr>
          <p:cNvPr id="4" name="灯片编号占位符 3"/>
          <p:cNvSpPr>
            <a:spLocks noGrp="1"/>
          </p:cNvSpPr>
          <p:nvPr>
            <p:ph type="sldNum" sz="quarter" idx="12"/>
          </p:nvPr>
        </p:nvSpPr>
        <p:spPr/>
        <p:txBody>
          <a:bodyPr/>
          <a:lstStyle/>
          <a:p>
            <a:pPr>
              <a:defRPr/>
            </a:pPr>
            <a:fld id="{528AF151-3A7E-497E-82D4-A5C2A7624A47}" type="slidenum">
              <a:rPr lang="en-US" altLang="zh-CN" smtClean="0"/>
              <a:pPr>
                <a:defRPr/>
              </a:pPr>
              <a:t>131</a:t>
            </a:fld>
            <a:endParaRPr lang="en-US" altLang="zh-CN"/>
          </a:p>
        </p:txBody>
      </p:sp>
    </p:spTree>
    <p:extLst>
      <p:ext uri="{BB962C8B-B14F-4D97-AF65-F5344CB8AC3E}">
        <p14:creationId xmlns:p14="http://schemas.microsoft.com/office/powerpoint/2010/main" val="1845976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1026"/>
          <p:cNvGraphicFramePr>
            <a:graphicFrameLocks noChangeAspect="1"/>
          </p:cNvGraphicFramePr>
          <p:nvPr/>
        </p:nvGraphicFramePr>
        <p:xfrm>
          <a:off x="304800" y="1219200"/>
          <a:ext cx="8153400" cy="4398963"/>
        </p:xfrm>
        <a:graphic>
          <a:graphicData uri="http://schemas.openxmlformats.org/presentationml/2006/ole">
            <mc:AlternateContent xmlns:mc="http://schemas.openxmlformats.org/markup-compatibility/2006">
              <mc:Choice xmlns:v="urn:schemas-microsoft-com:vml" Requires="v">
                <p:oleObj spid="_x0000_s3196" name="位图图像" r:id="rId3" imgW="3742857" imgH="2019048" progId="PBrush">
                  <p:embed/>
                </p:oleObj>
              </mc:Choice>
              <mc:Fallback>
                <p:oleObj name="位图图像" r:id="rId3" imgW="3742857" imgH="2019048" progId="PBrush">
                  <p:embed/>
                  <p:pic>
                    <p:nvPicPr>
                      <p:cNvPr id="0"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219200"/>
                        <a:ext cx="8153400" cy="4398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5" name="Text Box 1027"/>
          <p:cNvSpPr txBox="1">
            <a:spLocks noChangeArrowheads="1"/>
          </p:cNvSpPr>
          <p:nvPr/>
        </p:nvSpPr>
        <p:spPr bwMode="auto">
          <a:xfrm>
            <a:off x="381000" y="685800"/>
            <a:ext cx="1292225" cy="457200"/>
          </a:xfrm>
          <a:prstGeom prst="rect">
            <a:avLst/>
          </a:prstGeom>
          <a:noFill/>
          <a:ln w="9525">
            <a:noFill/>
            <a:miter lim="800000"/>
            <a:headEnd/>
            <a:tailEnd/>
          </a:ln>
        </p:spPr>
        <p:txBody>
          <a:bodyPr wrap="none">
            <a:spAutoFit/>
          </a:bodyPr>
          <a:lstStyle/>
          <a:p>
            <a:r>
              <a:rPr lang="zh-CN" altLang="en-US"/>
              <a:t>交互式</a:t>
            </a:r>
            <a:r>
              <a:rPr lang="en-US" altLang="zh-CN"/>
              <a:t>1</a:t>
            </a:r>
          </a:p>
        </p:txBody>
      </p:sp>
      <p:sp>
        <p:nvSpPr>
          <p:cNvPr id="4" name="灯片编号占位符 3"/>
          <p:cNvSpPr>
            <a:spLocks noGrp="1"/>
          </p:cNvSpPr>
          <p:nvPr>
            <p:ph type="sldNum" sz="quarter" idx="12"/>
          </p:nvPr>
        </p:nvSpPr>
        <p:spPr/>
        <p:txBody>
          <a:bodyPr/>
          <a:lstStyle/>
          <a:p>
            <a:pPr>
              <a:defRPr/>
            </a:pPr>
            <a:fld id="{FF98190A-E573-4004-997B-AC3BEFB62915}" type="slidenum">
              <a:rPr lang="en-US" altLang="zh-CN" smtClean="0"/>
              <a:pPr>
                <a:defRPr/>
              </a:pPr>
              <a:t>14</a:t>
            </a:fld>
            <a:endParaRPr lang="en-US" altLang="zh-CN"/>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1026"/>
          <p:cNvGraphicFramePr>
            <a:graphicFrameLocks noChangeAspect="1"/>
          </p:cNvGraphicFramePr>
          <p:nvPr/>
        </p:nvGraphicFramePr>
        <p:xfrm>
          <a:off x="304800" y="1279525"/>
          <a:ext cx="8534400" cy="5149850"/>
        </p:xfrm>
        <a:graphic>
          <a:graphicData uri="http://schemas.openxmlformats.org/presentationml/2006/ole">
            <mc:AlternateContent xmlns:mc="http://schemas.openxmlformats.org/markup-compatibility/2006">
              <mc:Choice xmlns:v="urn:schemas-microsoft-com:vml" Requires="v">
                <p:oleObj spid="_x0000_s4220" name="位图图像" r:id="rId3" imgW="6409524" imgH="3866667" progId="PBrush">
                  <p:embed/>
                </p:oleObj>
              </mc:Choice>
              <mc:Fallback>
                <p:oleObj name="位图图像" r:id="rId3" imgW="6409524" imgH="3866667" progId="PBrush">
                  <p:embed/>
                  <p:pic>
                    <p:nvPicPr>
                      <p:cNvPr id="0"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279525"/>
                        <a:ext cx="8534400" cy="5149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99" name="Text Box 1027"/>
          <p:cNvSpPr txBox="1">
            <a:spLocks noChangeArrowheads="1"/>
          </p:cNvSpPr>
          <p:nvPr/>
        </p:nvSpPr>
        <p:spPr bwMode="auto">
          <a:xfrm>
            <a:off x="441325" y="701675"/>
            <a:ext cx="1292225" cy="457200"/>
          </a:xfrm>
          <a:prstGeom prst="rect">
            <a:avLst/>
          </a:prstGeom>
          <a:noFill/>
          <a:ln w="9525">
            <a:noFill/>
            <a:miter lim="800000"/>
            <a:headEnd/>
            <a:tailEnd/>
          </a:ln>
        </p:spPr>
        <p:txBody>
          <a:bodyPr wrap="none">
            <a:spAutoFit/>
          </a:bodyPr>
          <a:lstStyle/>
          <a:p>
            <a:r>
              <a:rPr lang="zh-CN" altLang="en-US"/>
              <a:t>交互式</a:t>
            </a:r>
            <a:r>
              <a:rPr lang="en-US" altLang="zh-CN"/>
              <a:t>2</a:t>
            </a:r>
          </a:p>
        </p:txBody>
      </p:sp>
      <p:sp>
        <p:nvSpPr>
          <p:cNvPr id="4" name="灯片编号占位符 3"/>
          <p:cNvSpPr>
            <a:spLocks noGrp="1"/>
          </p:cNvSpPr>
          <p:nvPr>
            <p:ph type="sldNum" sz="quarter" idx="12"/>
          </p:nvPr>
        </p:nvSpPr>
        <p:spPr/>
        <p:txBody>
          <a:bodyPr/>
          <a:lstStyle/>
          <a:p>
            <a:pPr>
              <a:defRPr/>
            </a:pPr>
            <a:fld id="{9F8D4EE7-0195-4C8D-B40E-5201E6977E21}" type="slidenum">
              <a:rPr lang="en-US" altLang="zh-CN" smtClean="0"/>
              <a:pPr>
                <a:defRPr/>
              </a:pPr>
              <a:t>15</a:t>
            </a:fld>
            <a:endParaRPr lang="en-US" altLang="zh-CN"/>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4F019990-E4BF-4DF2-A9DE-E56E13CB40EC}" type="slidenum">
              <a:rPr lang="en-US" altLang="zh-CN" smtClean="0"/>
              <a:pPr>
                <a:defRPr/>
              </a:pPr>
              <a:t>16</a:t>
            </a:fld>
            <a:endParaRPr lang="en-US" altLang="zh-CN"/>
          </a:p>
        </p:txBody>
      </p:sp>
      <p:pic>
        <p:nvPicPr>
          <p:cNvPr id="123909" name="Picture 5"/>
          <p:cNvPicPr>
            <a:picLocks noChangeAspect="1" noChangeArrowheads="1"/>
          </p:cNvPicPr>
          <p:nvPr/>
        </p:nvPicPr>
        <p:blipFill>
          <a:blip r:embed="rId2" cstate="print"/>
          <a:srcRect/>
          <a:stretch>
            <a:fillRect/>
          </a:stretch>
        </p:blipFill>
        <p:spPr bwMode="auto">
          <a:xfrm>
            <a:off x="179512" y="476672"/>
            <a:ext cx="8784976" cy="604867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4F019990-E4BF-4DF2-A9DE-E56E13CB40EC}" type="slidenum">
              <a:rPr lang="en-US" altLang="zh-CN" smtClean="0"/>
              <a:pPr>
                <a:defRPr/>
              </a:pPr>
              <a:t>17</a:t>
            </a:fld>
            <a:endParaRPr lang="en-US" altLang="zh-CN"/>
          </a:p>
        </p:txBody>
      </p:sp>
      <p:pic>
        <p:nvPicPr>
          <p:cNvPr id="124932" name="Picture 4"/>
          <p:cNvPicPr>
            <a:picLocks noChangeAspect="1" noChangeArrowheads="1"/>
          </p:cNvPicPr>
          <p:nvPr/>
        </p:nvPicPr>
        <p:blipFill>
          <a:blip r:embed="rId2" cstate="print"/>
          <a:srcRect/>
          <a:stretch>
            <a:fillRect/>
          </a:stretch>
        </p:blipFill>
        <p:spPr bwMode="auto">
          <a:xfrm>
            <a:off x="0" y="476672"/>
            <a:ext cx="8964488" cy="61926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4F019990-E4BF-4DF2-A9DE-E56E13CB40EC}" type="slidenum">
              <a:rPr lang="en-US" altLang="zh-CN" smtClean="0"/>
              <a:pPr>
                <a:defRPr/>
              </a:pPr>
              <a:t>18</a:t>
            </a:fld>
            <a:endParaRPr lang="en-US" altLang="zh-CN"/>
          </a:p>
        </p:txBody>
      </p:sp>
      <p:pic>
        <p:nvPicPr>
          <p:cNvPr id="125954" name="Picture 2"/>
          <p:cNvPicPr>
            <a:picLocks noChangeAspect="1" noChangeArrowheads="1"/>
          </p:cNvPicPr>
          <p:nvPr/>
        </p:nvPicPr>
        <p:blipFill>
          <a:blip r:embed="rId2" cstate="print"/>
          <a:srcRect/>
          <a:stretch>
            <a:fillRect/>
          </a:stretch>
        </p:blipFill>
        <p:spPr bwMode="auto">
          <a:xfrm>
            <a:off x="179512" y="548680"/>
            <a:ext cx="8705850" cy="61206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4F019990-E4BF-4DF2-A9DE-E56E13CB40EC}" type="slidenum">
              <a:rPr lang="en-US" altLang="zh-CN" smtClean="0"/>
              <a:pPr>
                <a:defRPr/>
              </a:pPr>
              <a:t>19</a:t>
            </a:fld>
            <a:endParaRPr lang="en-US" altLang="zh-CN"/>
          </a:p>
        </p:txBody>
      </p:sp>
      <p:pic>
        <p:nvPicPr>
          <p:cNvPr id="126978" name="Picture 2"/>
          <p:cNvPicPr>
            <a:picLocks noChangeAspect="1" noChangeArrowheads="1"/>
          </p:cNvPicPr>
          <p:nvPr/>
        </p:nvPicPr>
        <p:blipFill>
          <a:blip r:embed="rId2" cstate="print"/>
          <a:srcRect/>
          <a:stretch>
            <a:fillRect/>
          </a:stretch>
        </p:blipFill>
        <p:spPr bwMode="auto">
          <a:xfrm>
            <a:off x="179512" y="548680"/>
            <a:ext cx="8667750" cy="590465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idx="1"/>
          </p:nvPr>
        </p:nvSpPr>
        <p:spPr>
          <a:xfrm>
            <a:off x="323850" y="881063"/>
            <a:ext cx="8496300" cy="4191000"/>
          </a:xfrm>
        </p:spPr>
        <p:txBody>
          <a:bodyPr/>
          <a:lstStyle/>
          <a:p>
            <a:pPr eaLnBrk="1" hangingPunct="1">
              <a:lnSpc>
                <a:spcPct val="90000"/>
              </a:lnSpc>
              <a:buFont typeface="Wingdings" pitchFamily="2" charset="2"/>
              <a:buNone/>
            </a:pPr>
            <a:r>
              <a:rPr lang="en-US" altLang="zh-CN" sz="2400" dirty="0" smtClean="0">
                <a:latin typeface="宋体" pitchFamily="2" charset="-122"/>
              </a:rPr>
              <a:t>4</a:t>
            </a:r>
            <a:r>
              <a:rPr lang="zh-CN" altLang="en-US" sz="2400" dirty="0" smtClean="0">
                <a:latin typeface="宋体" pitchFamily="2" charset="-122"/>
              </a:rPr>
              <a:t>、</a:t>
            </a:r>
            <a:r>
              <a:rPr lang="en-US" altLang="zh-CN" sz="2400" dirty="0" smtClean="0">
                <a:latin typeface="宋体" pitchFamily="2" charset="-122"/>
              </a:rPr>
              <a:t>QBE</a:t>
            </a:r>
            <a:r>
              <a:rPr lang="zh-CN" altLang="en-US" sz="2400" dirty="0" smtClean="0">
                <a:latin typeface="宋体" pitchFamily="2" charset="-122"/>
              </a:rPr>
              <a:t>（</a:t>
            </a:r>
            <a:r>
              <a:rPr lang="en-US" altLang="zh-CN" sz="2400" dirty="0" err="1" smtClean="0">
                <a:latin typeface="宋体" pitchFamily="2" charset="-122"/>
              </a:rPr>
              <a:t>Qnery</a:t>
            </a:r>
            <a:r>
              <a:rPr lang="en-US" altLang="zh-CN" sz="2400" dirty="0" smtClean="0">
                <a:latin typeface="宋体" pitchFamily="2" charset="-122"/>
              </a:rPr>
              <a:t> By Example</a:t>
            </a:r>
            <a:r>
              <a:rPr lang="zh-CN" altLang="en-US" sz="2400" dirty="0" smtClean="0">
                <a:latin typeface="宋体" pitchFamily="2" charset="-122"/>
              </a:rPr>
              <a:t>）</a:t>
            </a:r>
          </a:p>
          <a:p>
            <a:pPr eaLnBrk="1" hangingPunct="1">
              <a:lnSpc>
                <a:spcPct val="90000"/>
              </a:lnSpc>
              <a:buFont typeface="Wingdings" pitchFamily="2" charset="2"/>
              <a:buNone/>
            </a:pPr>
            <a:r>
              <a:rPr lang="zh-CN" altLang="en-US" sz="2400" dirty="0" smtClean="0">
                <a:latin typeface="宋体" pitchFamily="2" charset="-122"/>
              </a:rPr>
              <a:t>① 研制：</a:t>
            </a:r>
            <a:r>
              <a:rPr lang="en-US" altLang="zh-CN" sz="2400" dirty="0" smtClean="0">
                <a:latin typeface="宋体" pitchFamily="2" charset="-122"/>
              </a:rPr>
              <a:t>IBM</a:t>
            </a:r>
            <a:r>
              <a:rPr lang="zh-CN" altLang="en-US" sz="2400" dirty="0" smtClean="0">
                <a:latin typeface="宋体" pitchFamily="2" charset="-122"/>
              </a:rPr>
              <a:t>（</a:t>
            </a:r>
            <a:r>
              <a:rPr lang="en-US" altLang="zh-CN" sz="2400" dirty="0" smtClean="0">
                <a:latin typeface="宋体" pitchFamily="2" charset="-122"/>
              </a:rPr>
              <a:t>1975</a:t>
            </a:r>
            <a:r>
              <a:rPr lang="zh-CN" altLang="en-US" sz="2400" dirty="0" smtClean="0">
                <a:latin typeface="宋体" pitchFamily="2" charset="-122"/>
              </a:rPr>
              <a:t>年提出，</a:t>
            </a:r>
            <a:r>
              <a:rPr lang="en-US" altLang="zh-CN" sz="2400" dirty="0" smtClean="0">
                <a:latin typeface="宋体" pitchFamily="2" charset="-122"/>
              </a:rPr>
              <a:t>1978</a:t>
            </a:r>
            <a:r>
              <a:rPr lang="zh-CN" altLang="en-US" sz="2400" dirty="0" smtClean="0">
                <a:latin typeface="宋体" pitchFamily="2" charset="-122"/>
              </a:rPr>
              <a:t>年</a:t>
            </a:r>
            <a:r>
              <a:rPr lang="en-US" altLang="zh-CN" sz="2400" dirty="0" smtClean="0">
                <a:latin typeface="宋体" pitchFamily="2" charset="-122"/>
              </a:rPr>
              <a:t>IBM370</a:t>
            </a:r>
            <a:r>
              <a:rPr lang="zh-CN" altLang="en-US" sz="2400" dirty="0" smtClean="0">
                <a:latin typeface="宋体" pitchFamily="2" charset="-122"/>
              </a:rPr>
              <a:t>上实现）</a:t>
            </a:r>
          </a:p>
          <a:p>
            <a:pPr eaLnBrk="1" hangingPunct="1">
              <a:lnSpc>
                <a:spcPct val="90000"/>
              </a:lnSpc>
              <a:buFont typeface="Wingdings" pitchFamily="2" charset="2"/>
              <a:buNone/>
            </a:pPr>
            <a:r>
              <a:rPr lang="zh-CN" altLang="en-US" sz="2400" dirty="0" smtClean="0">
                <a:latin typeface="宋体" pitchFamily="2" charset="-122"/>
              </a:rPr>
              <a:t>② 特征：域关系演算语言（表格界面）</a:t>
            </a:r>
          </a:p>
          <a:p>
            <a:pPr eaLnBrk="1" hangingPunct="1">
              <a:lnSpc>
                <a:spcPct val="90000"/>
              </a:lnSpc>
              <a:buFont typeface="Wingdings" pitchFamily="2" charset="2"/>
              <a:buNone/>
            </a:pPr>
            <a:endParaRPr lang="zh-CN" altLang="en-US" sz="2400" dirty="0" smtClean="0">
              <a:latin typeface="宋体" pitchFamily="2" charset="-122"/>
            </a:endParaRPr>
          </a:p>
          <a:p>
            <a:pPr eaLnBrk="1" hangingPunct="1">
              <a:lnSpc>
                <a:spcPct val="90000"/>
              </a:lnSpc>
              <a:buFont typeface="Wingdings" pitchFamily="2" charset="2"/>
              <a:buNone/>
            </a:pPr>
            <a:r>
              <a:rPr lang="en-US" altLang="zh-CN" sz="2400" dirty="0" smtClean="0">
                <a:latin typeface="宋体" pitchFamily="2" charset="-122"/>
              </a:rPr>
              <a:t>5</a:t>
            </a:r>
            <a:r>
              <a:rPr lang="zh-CN" altLang="en-US" sz="2400" dirty="0" smtClean="0">
                <a:latin typeface="宋体" pitchFamily="2" charset="-122"/>
              </a:rPr>
              <a:t>、</a:t>
            </a:r>
            <a:r>
              <a:rPr lang="en-US" altLang="zh-CN" sz="2400" dirty="0" smtClean="0">
                <a:latin typeface="宋体" pitchFamily="2" charset="-122"/>
              </a:rPr>
              <a:t>SQL</a:t>
            </a:r>
            <a:r>
              <a:rPr lang="zh-CN" altLang="en-US" sz="2400" dirty="0" smtClean="0">
                <a:latin typeface="宋体" pitchFamily="2" charset="-122"/>
              </a:rPr>
              <a:t>（</a:t>
            </a:r>
            <a:r>
              <a:rPr lang="en-US" altLang="zh-CN" sz="2400" dirty="0" smtClean="0">
                <a:latin typeface="宋体" pitchFamily="2" charset="-122"/>
              </a:rPr>
              <a:t>Structured Query Language</a:t>
            </a:r>
            <a:r>
              <a:rPr lang="zh-CN" altLang="en-US" sz="2400" dirty="0" smtClean="0">
                <a:latin typeface="宋体" pitchFamily="2" charset="-122"/>
              </a:rPr>
              <a:t>）</a:t>
            </a:r>
          </a:p>
          <a:p>
            <a:pPr eaLnBrk="1" hangingPunct="1">
              <a:lnSpc>
                <a:spcPct val="90000"/>
              </a:lnSpc>
              <a:buFont typeface="Wingdings" pitchFamily="2" charset="2"/>
              <a:buNone/>
            </a:pPr>
            <a:r>
              <a:rPr lang="zh-CN" altLang="en-US" sz="2400" dirty="0" smtClean="0">
                <a:latin typeface="宋体" pitchFamily="2" charset="-122"/>
              </a:rPr>
              <a:t>① 研制：</a:t>
            </a:r>
            <a:r>
              <a:rPr lang="en-US" altLang="zh-CN" sz="2400" dirty="0" smtClean="0">
                <a:latin typeface="宋体" pitchFamily="2" charset="-122"/>
              </a:rPr>
              <a:t>IBM</a:t>
            </a:r>
            <a:r>
              <a:rPr lang="zh-CN" altLang="en-US" sz="2400" dirty="0" smtClean="0">
                <a:latin typeface="宋体" pitchFamily="2" charset="-122"/>
              </a:rPr>
              <a:t>，</a:t>
            </a:r>
            <a:r>
              <a:rPr lang="en-US" altLang="zh-CN" sz="2400" dirty="0" smtClean="0">
                <a:latin typeface="宋体" pitchFamily="2" charset="-122"/>
              </a:rPr>
              <a:t>…</a:t>
            </a:r>
          </a:p>
          <a:p>
            <a:pPr eaLnBrk="1" hangingPunct="1">
              <a:lnSpc>
                <a:spcPct val="90000"/>
              </a:lnSpc>
              <a:buFont typeface="Wingdings" pitchFamily="2" charset="2"/>
              <a:buNone/>
            </a:pPr>
            <a:r>
              <a:rPr lang="en-US" altLang="zh-CN" sz="2400" dirty="0" smtClean="0">
                <a:latin typeface="宋体" pitchFamily="2" charset="-122"/>
              </a:rPr>
              <a:t>② </a:t>
            </a:r>
            <a:r>
              <a:rPr lang="zh-CN" altLang="en-US" sz="2400" dirty="0" smtClean="0">
                <a:latin typeface="宋体" pitchFamily="2" charset="-122"/>
              </a:rPr>
              <a:t>特征：介于关系代数与关系演算之间的语言 </a:t>
            </a:r>
          </a:p>
        </p:txBody>
      </p:sp>
      <p:sp>
        <p:nvSpPr>
          <p:cNvPr id="3" name="灯片编号占位符 2"/>
          <p:cNvSpPr>
            <a:spLocks noGrp="1"/>
          </p:cNvSpPr>
          <p:nvPr>
            <p:ph type="sldNum" sz="quarter" idx="12"/>
          </p:nvPr>
        </p:nvSpPr>
        <p:spPr/>
        <p:txBody>
          <a:bodyPr/>
          <a:lstStyle/>
          <a:p>
            <a:pPr>
              <a:defRPr/>
            </a:pPr>
            <a:fld id="{F85FDBB4-76A5-4E79-997B-B675D831CC13}" type="slidenum">
              <a:rPr lang="en-US" altLang="zh-CN" smtClean="0"/>
              <a:pPr>
                <a:defRPr/>
              </a:pPr>
              <a:t>2</a:t>
            </a:fld>
            <a:endParaRPr lang="en-US" alt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4"/>
          <p:cNvSpPr>
            <a:spLocks noGrp="1" noChangeArrowheads="1"/>
          </p:cNvSpPr>
          <p:nvPr>
            <p:ph idx="1"/>
          </p:nvPr>
        </p:nvSpPr>
        <p:spPr>
          <a:xfrm>
            <a:off x="323850" y="806450"/>
            <a:ext cx="8569325" cy="6408738"/>
          </a:xfrm>
        </p:spPr>
        <p:txBody>
          <a:bodyPr/>
          <a:lstStyle/>
          <a:p>
            <a:pPr eaLnBrk="1" hangingPunct="1">
              <a:lnSpc>
                <a:spcPct val="80000"/>
              </a:lnSpc>
              <a:buFont typeface="Wingdings" pitchFamily="2" charset="2"/>
              <a:buNone/>
            </a:pPr>
            <a:r>
              <a:rPr lang="zh-CN" altLang="en-US" sz="2800" smtClean="0"/>
              <a:t>嵌入式</a:t>
            </a:r>
          </a:p>
          <a:p>
            <a:pPr eaLnBrk="1" hangingPunct="1">
              <a:lnSpc>
                <a:spcPct val="80000"/>
              </a:lnSpc>
              <a:buFont typeface="Wingdings" pitchFamily="2" charset="2"/>
              <a:buNone/>
            </a:pPr>
            <a:r>
              <a:rPr lang="en-US" altLang="zh-CN" sz="2800" smtClean="0"/>
              <a:t>Main(){</a:t>
            </a:r>
          </a:p>
          <a:p>
            <a:pPr eaLnBrk="1" hangingPunct="1">
              <a:lnSpc>
                <a:spcPct val="80000"/>
              </a:lnSpc>
              <a:buFont typeface="Wingdings" pitchFamily="2" charset="2"/>
              <a:buNone/>
            </a:pPr>
            <a:r>
              <a:rPr lang="en-US" altLang="zh-CN" sz="2800" smtClean="0"/>
              <a:t>...</a:t>
            </a:r>
          </a:p>
          <a:p>
            <a:pPr eaLnBrk="1" hangingPunct="1">
              <a:lnSpc>
                <a:spcPct val="80000"/>
              </a:lnSpc>
              <a:buFont typeface="Wingdings" pitchFamily="2" charset="2"/>
              <a:buNone/>
            </a:pPr>
            <a:r>
              <a:rPr lang="en-US" altLang="zh-CN" sz="2800" smtClean="0"/>
              <a:t>exec sql begin declare section;</a:t>
            </a:r>
          </a:p>
          <a:p>
            <a:pPr eaLnBrk="1" hangingPunct="1">
              <a:lnSpc>
                <a:spcPct val="80000"/>
              </a:lnSpc>
              <a:buFont typeface="Wingdings" pitchFamily="2" charset="2"/>
              <a:buNone/>
            </a:pPr>
            <a:r>
              <a:rPr lang="en-US" altLang="zh-CN" sz="2800" smtClean="0"/>
              <a:t>char co[10];</a:t>
            </a:r>
          </a:p>
          <a:p>
            <a:pPr eaLnBrk="1" hangingPunct="1">
              <a:lnSpc>
                <a:spcPct val="80000"/>
              </a:lnSpc>
              <a:buFont typeface="Wingdings" pitchFamily="2" charset="2"/>
              <a:buNone/>
            </a:pPr>
            <a:r>
              <a:rPr lang="en-US" altLang="zh-CN" sz="2800" smtClean="0"/>
              <a:t>int id;</a:t>
            </a:r>
          </a:p>
          <a:p>
            <a:pPr eaLnBrk="1" hangingPunct="1">
              <a:lnSpc>
                <a:spcPct val="80000"/>
              </a:lnSpc>
              <a:buFont typeface="Wingdings" pitchFamily="2" charset="2"/>
              <a:buNone/>
            </a:pPr>
            <a:r>
              <a:rPr lang="en-US" altLang="zh-CN" sz="2800" smtClean="0"/>
              <a:t>exec sql end declare section;</a:t>
            </a:r>
          </a:p>
          <a:p>
            <a:pPr eaLnBrk="1" hangingPunct="1">
              <a:lnSpc>
                <a:spcPct val="80000"/>
              </a:lnSpc>
              <a:buFont typeface="Wingdings" pitchFamily="2" charset="2"/>
              <a:buNone/>
            </a:pPr>
            <a:r>
              <a:rPr lang="en-US" altLang="zh-CN" sz="2800" smtClean="0">
                <a:latin typeface="Times New Roman" pitchFamily="18" charset="0"/>
              </a:rPr>
              <a:t>…</a:t>
            </a:r>
            <a:endParaRPr lang="en-US" altLang="zh-CN" sz="2800" smtClean="0"/>
          </a:p>
          <a:p>
            <a:pPr eaLnBrk="1" hangingPunct="1">
              <a:lnSpc>
                <a:spcPct val="80000"/>
              </a:lnSpc>
              <a:buFont typeface="Wingdings" pitchFamily="2" charset="2"/>
              <a:buNone/>
            </a:pPr>
            <a:r>
              <a:rPr lang="en-US" altLang="zh-CN" sz="2800" smtClean="0"/>
              <a:t>exec sql </a:t>
            </a:r>
            <a:r>
              <a:rPr lang="en-US" altLang="zh-CN" sz="2800" smtClean="0">
                <a:solidFill>
                  <a:srgbClr val="0033CC"/>
                </a:solidFill>
              </a:rPr>
              <a:t>select company_name</a:t>
            </a:r>
          </a:p>
          <a:p>
            <a:pPr eaLnBrk="1" hangingPunct="1">
              <a:lnSpc>
                <a:spcPct val="80000"/>
              </a:lnSpc>
              <a:buFont typeface="Wingdings" pitchFamily="2" charset="2"/>
              <a:buNone/>
            </a:pPr>
            <a:r>
              <a:rPr lang="en-US" altLang="zh-CN" sz="2800" smtClean="0">
                <a:solidFill>
                  <a:srgbClr val="0033CC"/>
                </a:solidFill>
              </a:rPr>
              <a:t>		     from customer</a:t>
            </a:r>
          </a:p>
          <a:p>
            <a:pPr eaLnBrk="1" hangingPunct="1">
              <a:lnSpc>
                <a:spcPct val="80000"/>
              </a:lnSpc>
              <a:buFont typeface="Wingdings" pitchFamily="2" charset="2"/>
              <a:buNone/>
            </a:pPr>
            <a:r>
              <a:rPr lang="en-US" altLang="zh-CN" sz="2800" smtClean="0">
                <a:solidFill>
                  <a:srgbClr val="0033CC"/>
                </a:solidFill>
              </a:rPr>
              <a:t>		     where id = :id</a:t>
            </a:r>
          </a:p>
          <a:p>
            <a:pPr eaLnBrk="1" hangingPunct="1">
              <a:lnSpc>
                <a:spcPct val="80000"/>
              </a:lnSpc>
              <a:buFont typeface="Wingdings" pitchFamily="2" charset="2"/>
              <a:buNone/>
            </a:pPr>
            <a:r>
              <a:rPr lang="en-US" altLang="zh-CN" sz="2800" smtClean="0">
                <a:solidFill>
                  <a:srgbClr val="0033CC"/>
                </a:solidFill>
              </a:rPr>
              <a:t>		     into co;	</a:t>
            </a:r>
          </a:p>
          <a:p>
            <a:pPr eaLnBrk="1" hangingPunct="1">
              <a:lnSpc>
                <a:spcPct val="80000"/>
              </a:lnSpc>
              <a:buFont typeface="Wingdings" pitchFamily="2" charset="2"/>
              <a:buNone/>
            </a:pPr>
            <a:r>
              <a:rPr lang="en-US" altLang="zh-CN" sz="2800" smtClean="0">
                <a:latin typeface="Times New Roman" pitchFamily="18" charset="0"/>
              </a:rPr>
              <a:t>…</a:t>
            </a:r>
            <a:endParaRPr lang="en-US" altLang="zh-CN" sz="2800" smtClean="0"/>
          </a:p>
          <a:p>
            <a:pPr eaLnBrk="1" hangingPunct="1">
              <a:lnSpc>
                <a:spcPct val="80000"/>
              </a:lnSpc>
              <a:buFont typeface="Wingdings" pitchFamily="2" charset="2"/>
              <a:buNone/>
            </a:pPr>
            <a:r>
              <a:rPr lang="en-US" altLang="zh-CN" sz="2800" smtClean="0"/>
              <a:t>}</a:t>
            </a:r>
          </a:p>
        </p:txBody>
      </p:sp>
      <p:sp>
        <p:nvSpPr>
          <p:cNvPr id="3" name="灯片编号占位符 2"/>
          <p:cNvSpPr>
            <a:spLocks noGrp="1"/>
          </p:cNvSpPr>
          <p:nvPr>
            <p:ph type="sldNum" sz="quarter" idx="12"/>
          </p:nvPr>
        </p:nvSpPr>
        <p:spPr/>
        <p:txBody>
          <a:bodyPr/>
          <a:lstStyle/>
          <a:p>
            <a:pPr>
              <a:defRPr/>
            </a:pPr>
            <a:fld id="{3B846CA2-3314-4521-B5C4-4A6E717DCECE}" type="slidenum">
              <a:rPr lang="en-US" altLang="zh-CN" smtClean="0"/>
              <a:pPr>
                <a:defRPr/>
              </a:pPr>
              <a:t>20</a:t>
            </a:fld>
            <a:endParaRPr lang="en-US" altLang="zh-CN"/>
          </a:p>
        </p:txBody>
      </p:sp>
      <p:sp>
        <p:nvSpPr>
          <p:cNvPr id="4" name="AutoShape 3"/>
          <p:cNvSpPr>
            <a:spLocks noChangeArrowheads="1"/>
          </p:cNvSpPr>
          <p:nvPr/>
        </p:nvSpPr>
        <p:spPr bwMode="auto">
          <a:xfrm>
            <a:off x="8243888" y="4294361"/>
            <a:ext cx="431800" cy="358775"/>
          </a:xfrm>
          <a:prstGeom prst="star4">
            <a:avLst>
              <a:gd name="adj" fmla="val 12500"/>
            </a:avLst>
          </a:prstGeom>
          <a:solidFill>
            <a:schemeClr val="accent1"/>
          </a:solidFill>
          <a:ln w="9525">
            <a:solidFill>
              <a:schemeClr val="tx1"/>
            </a:solidFill>
            <a:miter lim="800000"/>
            <a:headEnd/>
            <a:tailEnd/>
          </a:ln>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4"/>
          <p:cNvSpPr>
            <a:spLocks noGrp="1" noChangeArrowheads="1"/>
          </p:cNvSpPr>
          <p:nvPr>
            <p:ph idx="1"/>
          </p:nvPr>
        </p:nvSpPr>
        <p:spPr>
          <a:xfrm>
            <a:off x="349250" y="760413"/>
            <a:ext cx="8110538" cy="4191000"/>
          </a:xfrm>
        </p:spPr>
        <p:txBody>
          <a:bodyPr/>
          <a:lstStyle/>
          <a:p>
            <a:pPr eaLnBrk="1" hangingPunct="1">
              <a:buFont typeface="Wingdings" pitchFamily="2" charset="2"/>
              <a:buNone/>
            </a:pPr>
            <a:r>
              <a:rPr lang="en-US" altLang="zh-CN" sz="2400" b="1" dirty="0" smtClean="0"/>
              <a:t>③</a:t>
            </a:r>
            <a:r>
              <a:rPr lang="zh-CN" altLang="en-US" sz="2400" b="1" dirty="0" smtClean="0"/>
              <a:t>统一结构</a:t>
            </a:r>
          </a:p>
          <a:p>
            <a:pPr eaLnBrk="1" hangingPunct="1">
              <a:buFont typeface="Wingdings" pitchFamily="2" charset="2"/>
              <a:buNone/>
            </a:pPr>
            <a:r>
              <a:rPr lang="zh-CN" altLang="en-US" sz="2400" b="1" dirty="0" smtClean="0"/>
              <a:t>④高度非过程化</a:t>
            </a:r>
          </a:p>
          <a:p>
            <a:pPr eaLnBrk="1" hangingPunct="1">
              <a:buFont typeface="Wingdings" pitchFamily="2" charset="2"/>
              <a:buNone/>
            </a:pPr>
            <a:r>
              <a:rPr lang="zh-CN" altLang="en-US" sz="2400" dirty="0" smtClean="0"/>
              <a:t>用户无需了解与涉及存取路径</a:t>
            </a:r>
          </a:p>
          <a:p>
            <a:pPr eaLnBrk="1" hangingPunct="1">
              <a:buFont typeface="Wingdings" pitchFamily="2" charset="2"/>
              <a:buNone/>
            </a:pPr>
            <a:r>
              <a:rPr lang="zh-CN" altLang="en-US" sz="2400" b="1" dirty="0" smtClean="0"/>
              <a:t>⑤语言简洁（方便易学）</a:t>
            </a:r>
          </a:p>
          <a:p>
            <a:pPr eaLnBrk="1" hangingPunct="1">
              <a:buFont typeface="Wingdings" pitchFamily="2" charset="2"/>
              <a:buNone/>
            </a:pPr>
            <a:r>
              <a:rPr lang="zh-CN" altLang="en-US" sz="2400" dirty="0" smtClean="0"/>
              <a:t>标准动词</a:t>
            </a:r>
            <a:r>
              <a:rPr lang="en-US" altLang="zh-CN" sz="2400" dirty="0" smtClean="0"/>
              <a:t>7</a:t>
            </a:r>
            <a:r>
              <a:rPr lang="zh-CN" altLang="en-US" sz="2400" dirty="0" smtClean="0"/>
              <a:t>个：</a:t>
            </a:r>
            <a:r>
              <a:rPr lang="en-US" altLang="zh-CN" sz="2400" dirty="0" smtClean="0"/>
              <a:t>create, alter</a:t>
            </a:r>
            <a:r>
              <a:rPr lang="zh-CN" altLang="en-US" sz="2400" dirty="0" smtClean="0"/>
              <a:t>，</a:t>
            </a:r>
            <a:r>
              <a:rPr lang="en-US" altLang="zh-CN" sz="2400" dirty="0" smtClean="0"/>
              <a:t>select, delete, update, insert, drop</a:t>
            </a:r>
          </a:p>
          <a:p>
            <a:pPr eaLnBrk="1" hangingPunct="1">
              <a:buFont typeface="Wingdings" pitchFamily="2" charset="2"/>
              <a:buNone/>
            </a:pPr>
            <a:r>
              <a:rPr lang="zh-CN" altLang="en-US" sz="2400" dirty="0" smtClean="0"/>
              <a:t>扩充</a:t>
            </a:r>
            <a:r>
              <a:rPr lang="en-US" altLang="zh-CN" sz="2400" dirty="0" smtClean="0"/>
              <a:t>2</a:t>
            </a:r>
            <a:r>
              <a:rPr lang="zh-CN" altLang="en-US" sz="2400" dirty="0" smtClean="0"/>
              <a:t>个：</a:t>
            </a:r>
            <a:r>
              <a:rPr lang="en-US" altLang="zh-CN" sz="2400" dirty="0"/>
              <a:t>grant</a:t>
            </a:r>
            <a:r>
              <a:rPr lang="zh-CN" altLang="en-US" sz="2400" dirty="0" smtClean="0"/>
              <a:t>、</a:t>
            </a:r>
            <a:r>
              <a:rPr lang="en-US" altLang="zh-CN" sz="2400" dirty="0" smtClean="0"/>
              <a:t>revoke</a:t>
            </a:r>
          </a:p>
        </p:txBody>
      </p:sp>
      <p:graphicFrame>
        <p:nvGraphicFramePr>
          <p:cNvPr id="89091" name="Group 3"/>
          <p:cNvGraphicFramePr>
            <a:graphicFrameLocks noGrp="1"/>
          </p:cNvGraphicFramePr>
          <p:nvPr/>
        </p:nvGraphicFramePr>
        <p:xfrm>
          <a:off x="457200" y="3929063"/>
          <a:ext cx="6324600" cy="2663826"/>
        </p:xfrm>
        <a:graphic>
          <a:graphicData uri="http://schemas.openxmlformats.org/drawingml/2006/table">
            <a:tbl>
              <a:tblPr/>
              <a:tblGrid>
                <a:gridCol w="2151063">
                  <a:extLst>
                    <a:ext uri="{9D8B030D-6E8A-4147-A177-3AD203B41FA5}">
                      <a16:colId xmlns:a16="http://schemas.microsoft.com/office/drawing/2014/main" val="20000"/>
                    </a:ext>
                  </a:extLst>
                </a:gridCol>
                <a:gridCol w="4173537">
                  <a:extLst>
                    <a:ext uri="{9D8B030D-6E8A-4147-A177-3AD203B41FA5}">
                      <a16:colId xmlns:a16="http://schemas.microsoft.com/office/drawing/2014/main" val="20001"/>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1" i="0" u="none" strike="noStrike" cap="none" normalizeH="0" baseline="0" dirty="0" smtClean="0">
                          <a:ln>
                            <a:noFill/>
                          </a:ln>
                          <a:solidFill>
                            <a:schemeClr val="tx2"/>
                          </a:solidFill>
                          <a:effectLst/>
                          <a:latin typeface="Verdana" pitchFamily="34" charset="0"/>
                          <a:ea typeface="宋体" pitchFamily="2" charset="-122"/>
                        </a:rPr>
                        <a:t>SQL</a:t>
                      </a:r>
                      <a:r>
                        <a:rPr kumimoji="1" lang="zh-CN" altLang="en-US" sz="2000" b="1" i="0" u="none" strike="noStrike" cap="none" normalizeH="0" baseline="0" dirty="0" smtClean="0">
                          <a:ln>
                            <a:noFill/>
                          </a:ln>
                          <a:solidFill>
                            <a:schemeClr val="tx2"/>
                          </a:solidFill>
                          <a:effectLst/>
                          <a:latin typeface="Verdana" pitchFamily="34" charset="0"/>
                          <a:ea typeface="宋体" pitchFamily="2" charset="-122"/>
                        </a:rPr>
                        <a:t>功能</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000" b="1" i="0" u="none" strike="noStrike" cap="none" normalizeH="0" baseline="0" smtClean="0">
                          <a:ln>
                            <a:noFill/>
                          </a:ln>
                          <a:solidFill>
                            <a:schemeClr val="tx2"/>
                          </a:solidFill>
                          <a:effectLst/>
                          <a:latin typeface="Verdana" pitchFamily="34" charset="0"/>
                          <a:ea typeface="宋体" pitchFamily="2" charset="-122"/>
                        </a:rPr>
                        <a:t>操作符</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74663">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000" b="1" i="0" u="none" strike="noStrike" cap="none" normalizeH="0" baseline="0" smtClean="0">
                          <a:ln>
                            <a:noFill/>
                          </a:ln>
                          <a:solidFill>
                            <a:schemeClr val="tx1"/>
                          </a:solidFill>
                          <a:effectLst/>
                          <a:latin typeface="Verdana" pitchFamily="34" charset="0"/>
                          <a:ea typeface="宋体" pitchFamily="2" charset="-122"/>
                        </a:rPr>
                        <a:t>数据查询</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SELECT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65150">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000" b="1" i="0" u="none" strike="noStrike" cap="none" normalizeH="0" baseline="0" smtClean="0">
                          <a:ln>
                            <a:noFill/>
                          </a:ln>
                          <a:solidFill>
                            <a:schemeClr val="tx1"/>
                          </a:solidFill>
                          <a:effectLst/>
                          <a:latin typeface="Verdana" pitchFamily="34" charset="0"/>
                          <a:ea typeface="宋体" pitchFamily="2" charset="-122"/>
                        </a:rPr>
                        <a:t>数据定义</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CREATE</a:t>
                      </a: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a:t>
                      </a: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ALTER</a:t>
                      </a: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a:t>
                      </a: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DROP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8813">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000" b="1" i="0" u="none" strike="noStrike" cap="none" normalizeH="0" baseline="0" smtClean="0">
                          <a:ln>
                            <a:noFill/>
                          </a:ln>
                          <a:solidFill>
                            <a:schemeClr val="tx1"/>
                          </a:solidFill>
                          <a:effectLst/>
                          <a:latin typeface="Verdana" pitchFamily="34" charset="0"/>
                          <a:ea typeface="宋体" pitchFamily="2" charset="-122"/>
                        </a:rPr>
                        <a:t>数据操纵</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INSERT</a:t>
                      </a: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a:t>
                      </a: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UPDATE</a:t>
                      </a: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a:t>
                      </a: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DELETE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8000">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000" b="1" i="0" u="none" strike="noStrike" cap="none" normalizeH="0" baseline="0" smtClean="0">
                          <a:ln>
                            <a:noFill/>
                          </a:ln>
                          <a:solidFill>
                            <a:schemeClr val="tx1"/>
                          </a:solidFill>
                          <a:effectLst/>
                          <a:latin typeface="Verdana" pitchFamily="34" charset="0"/>
                          <a:ea typeface="宋体" pitchFamily="2" charset="-122"/>
                        </a:rPr>
                        <a:t>数据控制</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000" b="1" i="0" u="none" strike="noStrike" cap="none" normalizeH="0" baseline="0" dirty="0" smtClean="0">
                          <a:ln>
                            <a:noFill/>
                          </a:ln>
                          <a:solidFill>
                            <a:schemeClr val="tx1"/>
                          </a:solidFill>
                          <a:effectLst/>
                          <a:latin typeface="Times New Roman" pitchFamily="18" charset="0"/>
                          <a:ea typeface="宋体" pitchFamily="2" charset="-122"/>
                        </a:rPr>
                        <a:t>GRANT</a:t>
                      </a:r>
                      <a:r>
                        <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rPr>
                        <a:t>，</a:t>
                      </a:r>
                      <a:r>
                        <a:rPr kumimoji="1" lang="en-US" altLang="zh-CN" sz="2000" b="1" i="0" u="none" strike="noStrike" cap="none" normalizeH="0" baseline="0" dirty="0" smtClean="0">
                          <a:ln>
                            <a:noFill/>
                          </a:ln>
                          <a:solidFill>
                            <a:schemeClr val="tx1"/>
                          </a:solidFill>
                          <a:effectLst/>
                          <a:latin typeface="Times New Roman" pitchFamily="18" charset="0"/>
                          <a:ea typeface="宋体" pitchFamily="2" charset="-122"/>
                        </a:rPr>
                        <a:t>REVOKE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4" name="灯片编号占位符 3"/>
          <p:cNvSpPr>
            <a:spLocks noGrp="1"/>
          </p:cNvSpPr>
          <p:nvPr>
            <p:ph type="sldNum" sz="quarter" idx="12"/>
          </p:nvPr>
        </p:nvSpPr>
        <p:spPr/>
        <p:txBody>
          <a:bodyPr/>
          <a:lstStyle/>
          <a:p>
            <a:pPr>
              <a:defRPr/>
            </a:pPr>
            <a:fld id="{648FD90C-D5E5-4EFC-AAB5-0007055423B4}" type="slidenum">
              <a:rPr lang="en-US" altLang="zh-CN" smtClean="0"/>
              <a:pPr>
                <a:defRPr/>
              </a:pPr>
              <a:t>21</a:t>
            </a:fld>
            <a:endParaRPr lang="en-US" altLang="zh-CN"/>
          </a:p>
        </p:txBody>
      </p:sp>
      <p:sp>
        <p:nvSpPr>
          <p:cNvPr id="5" name="圆角矩形标注 4"/>
          <p:cNvSpPr/>
          <p:nvPr/>
        </p:nvSpPr>
        <p:spPr>
          <a:xfrm>
            <a:off x="6838998" y="3071810"/>
            <a:ext cx="2285984" cy="1571636"/>
          </a:xfrm>
          <a:prstGeom prst="wedgeRoundRectCallout">
            <a:avLst>
              <a:gd name="adj1" fmla="val -58585"/>
              <a:gd name="adj2" fmla="val 5977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smtClean="0">
                <a:latin typeface="微软雅黑" pitchFamily="34" charset="-122"/>
                <a:ea typeface="微软雅黑" pitchFamily="34" charset="-122"/>
              </a:rPr>
              <a:t>集合操作：</a:t>
            </a:r>
            <a:r>
              <a:rPr lang="en-US" altLang="zh-CN" dirty="0" smtClean="0">
                <a:latin typeface="微软雅黑" pitchFamily="34" charset="-122"/>
                <a:ea typeface="微软雅黑" pitchFamily="34" charset="-122"/>
              </a:rPr>
              <a:t>UNION</a:t>
            </a:r>
            <a:r>
              <a:rPr lang="zh-CN" altLang="en-US" dirty="0" smtClean="0">
                <a:solidFill>
                  <a:srgbClr val="FF0000"/>
                </a:solidFill>
                <a:latin typeface="微软雅黑" pitchFamily="34" charset="-122"/>
                <a:ea typeface="微软雅黑" pitchFamily="34" charset="-122"/>
              </a:rPr>
              <a:t>并</a:t>
            </a:r>
            <a:endParaRPr lang="en-US" altLang="zh-CN" dirty="0" smtClean="0">
              <a:solidFill>
                <a:srgbClr val="FF0000"/>
              </a:solidFill>
              <a:latin typeface="微软雅黑" pitchFamily="34" charset="-122"/>
              <a:ea typeface="微软雅黑" pitchFamily="34" charset="-122"/>
            </a:endParaRPr>
          </a:p>
          <a:p>
            <a:pPr algn="ctr"/>
            <a:r>
              <a:rPr lang="en-US" altLang="zh-CN" dirty="0" smtClean="0">
                <a:latin typeface="微软雅黑" pitchFamily="34" charset="-122"/>
                <a:ea typeface="微软雅黑" pitchFamily="34" charset="-122"/>
              </a:rPr>
              <a:t>INTERSECT</a:t>
            </a:r>
            <a:r>
              <a:rPr lang="zh-CN" altLang="en-US" dirty="0" smtClean="0">
                <a:solidFill>
                  <a:srgbClr val="FF0000"/>
                </a:solidFill>
                <a:latin typeface="微软雅黑" pitchFamily="34" charset="-122"/>
                <a:ea typeface="微软雅黑" pitchFamily="34" charset="-122"/>
              </a:rPr>
              <a:t>交</a:t>
            </a:r>
            <a:endParaRPr lang="en-US" altLang="zh-CN" dirty="0" smtClean="0">
              <a:solidFill>
                <a:srgbClr val="FF0000"/>
              </a:solidFill>
              <a:latin typeface="微软雅黑" pitchFamily="34" charset="-122"/>
              <a:ea typeface="微软雅黑" pitchFamily="34" charset="-122"/>
            </a:endParaRPr>
          </a:p>
          <a:p>
            <a:pPr algn="ctr"/>
            <a:r>
              <a:rPr lang="en-US" altLang="zh-CN" dirty="0" smtClean="0">
                <a:latin typeface="微软雅黑" pitchFamily="34" charset="-122"/>
                <a:ea typeface="微软雅黑" pitchFamily="34" charset="-122"/>
              </a:rPr>
              <a:t>EXCEPT</a:t>
            </a:r>
            <a:r>
              <a:rPr lang="zh-CN" altLang="en-US" dirty="0" smtClean="0">
                <a:solidFill>
                  <a:srgbClr val="FF0000"/>
                </a:solidFill>
                <a:latin typeface="微软雅黑" pitchFamily="34" charset="-122"/>
                <a:ea typeface="微软雅黑" pitchFamily="34" charset="-122"/>
              </a:rPr>
              <a:t>差</a:t>
            </a:r>
            <a:endParaRPr lang="zh-CN" altLang="en-US" dirty="0">
              <a:solidFill>
                <a:srgbClr val="FF0000"/>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3"/>
          <p:cNvSpPr>
            <a:spLocks noGrp="1" noChangeArrowheads="1"/>
          </p:cNvSpPr>
          <p:nvPr>
            <p:ph type="title"/>
          </p:nvPr>
        </p:nvSpPr>
        <p:spPr>
          <a:xfrm>
            <a:off x="513531" y="1586880"/>
            <a:ext cx="8162925" cy="762000"/>
          </a:xfrm>
        </p:spPr>
        <p:txBody>
          <a:bodyPr>
            <a:normAutofit fontScale="90000"/>
          </a:bodyPr>
          <a:lstStyle/>
          <a:p>
            <a:pPr eaLnBrk="1" fontAlgn="auto" hangingPunct="1">
              <a:spcAft>
                <a:spcPts val="0"/>
              </a:spcAft>
              <a:defRPr/>
            </a:pPr>
            <a:r>
              <a:rPr lang="en-US" altLang="zh-CN" b="1" dirty="0" smtClean="0">
                <a:solidFill>
                  <a:schemeClr val="tx1"/>
                </a:solidFill>
              </a:rPr>
              <a:t/>
            </a:r>
            <a:br>
              <a:rPr lang="en-US" altLang="zh-CN" b="1" dirty="0" smtClean="0">
                <a:solidFill>
                  <a:schemeClr val="tx1"/>
                </a:solidFill>
              </a:rPr>
            </a:br>
            <a:r>
              <a:rPr lang="zh-CN" altLang="en-US" b="1" dirty="0" smtClean="0">
                <a:solidFill>
                  <a:schemeClr val="tx1"/>
                </a:solidFill>
              </a:rPr>
              <a:t>基本</a:t>
            </a:r>
            <a:r>
              <a:rPr lang="zh-CN" altLang="en-US" b="1" dirty="0">
                <a:solidFill>
                  <a:schemeClr val="tx1"/>
                </a:solidFill>
              </a:rPr>
              <a:t>术语</a:t>
            </a:r>
          </a:p>
        </p:txBody>
      </p:sp>
      <p:sp>
        <p:nvSpPr>
          <p:cNvPr id="28675" name="Rectangle 4"/>
          <p:cNvSpPr>
            <a:spLocks noGrp="1" noChangeArrowheads="1"/>
          </p:cNvSpPr>
          <p:nvPr>
            <p:ph idx="1"/>
          </p:nvPr>
        </p:nvSpPr>
        <p:spPr>
          <a:xfrm>
            <a:off x="179512" y="2276872"/>
            <a:ext cx="8110538" cy="4392488"/>
          </a:xfrm>
        </p:spPr>
        <p:txBody>
          <a:bodyPr/>
          <a:lstStyle/>
          <a:p>
            <a:pPr eaLnBrk="1" hangingPunct="1">
              <a:lnSpc>
                <a:spcPct val="90000"/>
              </a:lnSpc>
            </a:pPr>
            <a:r>
              <a:rPr lang="zh-CN" altLang="en-US" sz="2400" b="1" dirty="0" smtClean="0"/>
              <a:t>基表</a:t>
            </a:r>
            <a:r>
              <a:rPr lang="en-US" altLang="zh-CN" sz="2400" b="1" dirty="0" err="1" smtClean="0"/>
              <a:t>Basetable</a:t>
            </a:r>
            <a:r>
              <a:rPr lang="en-US" altLang="zh-CN" sz="2400" b="1" dirty="0" smtClean="0"/>
              <a:t>: </a:t>
            </a:r>
            <a:r>
              <a:rPr lang="zh-CN" altLang="en-US" sz="2400" b="1" dirty="0" smtClean="0"/>
              <a:t>一个关系，是模式的内容，由结构与数据记录两部分组成。</a:t>
            </a:r>
          </a:p>
          <a:p>
            <a:pPr eaLnBrk="1" hangingPunct="1">
              <a:lnSpc>
                <a:spcPct val="90000"/>
              </a:lnSpc>
              <a:buFont typeface="Wingdings" pitchFamily="2" charset="2"/>
              <a:buNone/>
            </a:pPr>
            <a:endParaRPr lang="zh-CN" altLang="en-US" sz="2400" b="1" dirty="0" smtClean="0"/>
          </a:p>
          <a:p>
            <a:pPr eaLnBrk="1" hangingPunct="1">
              <a:lnSpc>
                <a:spcPct val="90000"/>
              </a:lnSpc>
            </a:pPr>
            <a:r>
              <a:rPr lang="zh-CN" altLang="en-US" sz="2400" b="1" dirty="0" smtClean="0"/>
              <a:t>  视图</a:t>
            </a:r>
            <a:r>
              <a:rPr lang="en-US" altLang="zh-CN" sz="2400" b="1" dirty="0" smtClean="0"/>
              <a:t>View</a:t>
            </a:r>
            <a:r>
              <a:rPr lang="zh-CN" altLang="en-US" sz="2400" b="1" dirty="0" smtClean="0"/>
              <a:t>：从基表中导出的表，在数据库中只有定义，对应数据存放在基表中，视图属于外模式，每次使用时由</a:t>
            </a:r>
            <a:r>
              <a:rPr lang="en-US" altLang="zh-CN" sz="2400" b="1" dirty="0" smtClean="0"/>
              <a:t>DBMS</a:t>
            </a:r>
            <a:r>
              <a:rPr lang="zh-CN" altLang="en-US" sz="2400" b="1" dirty="0" smtClean="0"/>
              <a:t>根据视图的定义进行相应的转换并执行。</a:t>
            </a:r>
          </a:p>
          <a:p>
            <a:pPr eaLnBrk="1" hangingPunct="1">
              <a:lnSpc>
                <a:spcPct val="90000"/>
              </a:lnSpc>
              <a:buFont typeface="Wingdings" pitchFamily="2" charset="2"/>
              <a:buNone/>
            </a:pPr>
            <a:r>
              <a:rPr lang="zh-CN" altLang="en-US" sz="2400" b="1" dirty="0" smtClean="0"/>
              <a:t> </a:t>
            </a:r>
          </a:p>
          <a:p>
            <a:pPr eaLnBrk="1" hangingPunct="1">
              <a:lnSpc>
                <a:spcPct val="90000"/>
              </a:lnSpc>
            </a:pPr>
            <a:r>
              <a:rPr lang="zh-CN" altLang="en-US" sz="2400" b="1" dirty="0" smtClean="0"/>
              <a:t>   游标</a:t>
            </a:r>
            <a:r>
              <a:rPr lang="en-US" altLang="zh-CN" sz="2400" b="1" dirty="0" smtClean="0"/>
              <a:t>CURSOR</a:t>
            </a:r>
            <a:r>
              <a:rPr lang="zh-CN" altLang="en-US" sz="2400" b="1" dirty="0" smtClean="0"/>
              <a:t>：在内存中生成的临时表，存放游标包含的</a:t>
            </a:r>
            <a:r>
              <a:rPr lang="en-US" altLang="zh-CN" sz="2400" b="1" dirty="0" err="1" smtClean="0"/>
              <a:t>sql</a:t>
            </a:r>
            <a:r>
              <a:rPr lang="zh-CN" altLang="en-US" sz="2400" b="1" dirty="0" smtClean="0"/>
              <a:t>语句的执行结果，便于主语言使用，一次通过</a:t>
            </a:r>
            <a:r>
              <a:rPr lang="en-US" altLang="zh-CN" sz="2400" b="1" dirty="0" smtClean="0"/>
              <a:t>fetch</a:t>
            </a:r>
            <a:r>
              <a:rPr lang="zh-CN" altLang="en-US" sz="2400" b="1" dirty="0" smtClean="0"/>
              <a:t>操作读取一条记录，而非记录的集合。游标的当前值指向临时表中当前正在被处理的元组，相当于一个指示器。 </a:t>
            </a:r>
            <a:r>
              <a:rPr lang="zh-CN" altLang="en-US" sz="2400" b="1" dirty="0" smtClean="0">
                <a:latin typeface="Times New Roman" pitchFamily="18" charset="0"/>
              </a:rPr>
              <a:t> </a:t>
            </a:r>
            <a:endParaRPr lang="zh-CN" altLang="en-US" sz="2400" dirty="0" smtClean="0"/>
          </a:p>
        </p:txBody>
      </p:sp>
      <p:sp>
        <p:nvSpPr>
          <p:cNvPr id="4" name="灯片编号占位符 3"/>
          <p:cNvSpPr>
            <a:spLocks noGrp="1"/>
          </p:cNvSpPr>
          <p:nvPr>
            <p:ph type="sldNum" sz="quarter" idx="12"/>
          </p:nvPr>
        </p:nvSpPr>
        <p:spPr/>
        <p:txBody>
          <a:bodyPr/>
          <a:lstStyle/>
          <a:p>
            <a:pPr>
              <a:defRPr/>
            </a:pPr>
            <a:fld id="{EC43BF91-B0CC-4D61-963A-51CBEF8219C4}" type="slidenum">
              <a:rPr lang="en-US" altLang="zh-CN" smtClean="0"/>
              <a:pPr>
                <a:defRPr/>
              </a:pPr>
              <a:t>22</a:t>
            </a:fld>
            <a:endParaRPr lang="en-US" altLang="zh-CN"/>
          </a:p>
        </p:txBody>
      </p:sp>
      <p:sp>
        <p:nvSpPr>
          <p:cNvPr id="2" name="矩形 1"/>
          <p:cNvSpPr/>
          <p:nvPr/>
        </p:nvSpPr>
        <p:spPr>
          <a:xfrm>
            <a:off x="323528" y="572487"/>
            <a:ext cx="8640960" cy="1200329"/>
          </a:xfrm>
          <a:prstGeom prst="rect">
            <a:avLst/>
          </a:prstGeom>
        </p:spPr>
        <p:txBody>
          <a:bodyPr wrap="square">
            <a:spAutoFit/>
          </a:bodyPr>
          <a:lstStyle/>
          <a:p>
            <a:pPr defTabSz="752475"/>
            <a:r>
              <a:rPr lang="en-US" altLang="zh-CN" dirty="0"/>
              <a:t>2</a:t>
            </a:r>
            <a:r>
              <a:rPr lang="zh-CN" altLang="en-US" dirty="0">
                <a:latin typeface="Times New Roman" pitchFamily="18" charset="0"/>
              </a:rPr>
              <a:t>、功能</a:t>
            </a:r>
            <a:endParaRPr lang="zh-CN" altLang="en-US" dirty="0"/>
          </a:p>
          <a:p>
            <a:pPr defTabSz="752475"/>
            <a:r>
              <a:rPr lang="zh-CN" altLang="en-US" dirty="0">
                <a:latin typeface="Times New Roman" pitchFamily="18" charset="0"/>
              </a:rPr>
              <a:t>①</a:t>
            </a:r>
            <a:r>
              <a:rPr lang="zh-CN" altLang="en-US" dirty="0"/>
              <a:t> </a:t>
            </a:r>
            <a:r>
              <a:rPr lang="zh-CN" altLang="en-US" dirty="0">
                <a:latin typeface="Times New Roman" pitchFamily="18" charset="0"/>
              </a:rPr>
              <a:t>定义；②</a:t>
            </a:r>
            <a:r>
              <a:rPr lang="zh-CN" altLang="en-US" dirty="0"/>
              <a:t> </a:t>
            </a:r>
            <a:r>
              <a:rPr lang="zh-CN" altLang="en-US" dirty="0">
                <a:latin typeface="Times New Roman" pitchFamily="18" charset="0"/>
              </a:rPr>
              <a:t>查询；③</a:t>
            </a:r>
            <a:r>
              <a:rPr lang="zh-CN" altLang="en-US" dirty="0"/>
              <a:t> </a:t>
            </a:r>
            <a:r>
              <a:rPr lang="zh-CN" altLang="en-US" dirty="0">
                <a:latin typeface="Times New Roman" pitchFamily="18" charset="0"/>
              </a:rPr>
              <a:t>更新；</a:t>
            </a:r>
            <a:r>
              <a:rPr lang="zh-CN" altLang="en-US" dirty="0">
                <a:latin typeface="宋体" pitchFamily="2" charset="-122"/>
              </a:rPr>
              <a:t>④</a:t>
            </a:r>
            <a:r>
              <a:rPr lang="zh-CN" altLang="en-US" dirty="0"/>
              <a:t> </a:t>
            </a:r>
            <a:r>
              <a:rPr lang="zh-CN" altLang="en-US" dirty="0">
                <a:latin typeface="Times New Roman" pitchFamily="18" charset="0"/>
              </a:rPr>
              <a:t>控制（安全、完整性、一致性）</a:t>
            </a:r>
            <a:endParaRPr lang="zh-CN" altLang="en-US" dirty="0"/>
          </a:p>
          <a:p>
            <a:pPr defTabSz="752475"/>
            <a:r>
              <a:rPr lang="en-US" altLang="zh-CN" dirty="0" smtClean="0"/>
              <a:t>    DDL     </a:t>
            </a:r>
            <a:r>
              <a:rPr lang="en-US" altLang="zh-CN" dirty="0"/>
              <a:t>	DML				DCL</a:t>
            </a:r>
            <a:endParaRPr lang="zh-CN" altLang="en-US" dirty="0"/>
          </a:p>
        </p:txBody>
      </p:sp>
      <p:cxnSp>
        <p:nvCxnSpPr>
          <p:cNvPr id="5" name="直接连接符 4"/>
          <p:cNvCxnSpPr/>
          <p:nvPr/>
        </p:nvCxnSpPr>
        <p:spPr>
          <a:xfrm>
            <a:off x="323528" y="1369049"/>
            <a:ext cx="1296144" cy="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直接连接符 7"/>
          <p:cNvCxnSpPr/>
          <p:nvPr/>
        </p:nvCxnSpPr>
        <p:spPr>
          <a:xfrm>
            <a:off x="1763688" y="1363356"/>
            <a:ext cx="2471093" cy="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直接连接符 9"/>
          <p:cNvCxnSpPr/>
          <p:nvPr/>
        </p:nvCxnSpPr>
        <p:spPr>
          <a:xfrm>
            <a:off x="4427984" y="1363356"/>
            <a:ext cx="4536504" cy="0"/>
          </a:xfrm>
          <a:prstGeom prst="line">
            <a:avLst/>
          </a:prstGeom>
          <a:ln w="31750">
            <a:solidFill>
              <a:srgbClr val="FF0000"/>
            </a:solidFill>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5" name="Rectangle 7"/>
          <p:cNvSpPr>
            <a:spLocks noGrp="1" noChangeArrowheads="1"/>
          </p:cNvSpPr>
          <p:nvPr>
            <p:ph type="title"/>
          </p:nvPr>
        </p:nvSpPr>
        <p:spPr>
          <a:xfrm>
            <a:off x="323850" y="587375"/>
            <a:ext cx="8162925" cy="762000"/>
          </a:xfrm>
        </p:spPr>
        <p:txBody>
          <a:bodyPr>
            <a:normAutofit fontScale="90000"/>
          </a:bodyPr>
          <a:lstStyle/>
          <a:p>
            <a:pPr eaLnBrk="1" fontAlgn="auto" hangingPunct="1">
              <a:spcAft>
                <a:spcPts val="0"/>
              </a:spcAft>
              <a:defRPr/>
            </a:pPr>
            <a:r>
              <a:rPr lang="zh-CN" altLang="en-US" b="1">
                <a:solidFill>
                  <a:schemeClr val="tx1"/>
                </a:solidFill>
              </a:rPr>
              <a:t>基本术语（续）</a:t>
            </a:r>
          </a:p>
        </p:txBody>
      </p:sp>
      <p:sp>
        <p:nvSpPr>
          <p:cNvPr id="29699" name="Rectangle 8"/>
          <p:cNvSpPr>
            <a:spLocks noGrp="1" noChangeArrowheads="1"/>
          </p:cNvSpPr>
          <p:nvPr>
            <p:ph idx="1"/>
          </p:nvPr>
        </p:nvSpPr>
        <p:spPr>
          <a:xfrm>
            <a:off x="250825" y="1524000"/>
            <a:ext cx="8569325" cy="4569296"/>
          </a:xfrm>
        </p:spPr>
        <p:txBody>
          <a:bodyPr/>
          <a:lstStyle/>
          <a:p>
            <a:pPr eaLnBrk="1" hangingPunct="1"/>
            <a:r>
              <a:rPr lang="zh-CN" altLang="en-US" sz="2400" b="1" dirty="0" smtClean="0"/>
              <a:t>集函数：</a:t>
            </a:r>
            <a:r>
              <a:rPr lang="en-US" altLang="zh-CN" sz="2400" b="1" dirty="0" smtClean="0"/>
              <a:t>MAX</a:t>
            </a:r>
            <a:r>
              <a:rPr lang="zh-CN" altLang="en-US" sz="2400" b="1" dirty="0" smtClean="0"/>
              <a:t>（列名），</a:t>
            </a:r>
            <a:r>
              <a:rPr lang="en-US" altLang="zh-CN" sz="2400" b="1" dirty="0" smtClean="0"/>
              <a:t>MIN</a:t>
            </a:r>
            <a:r>
              <a:rPr lang="zh-CN" altLang="en-US" sz="2400" b="1" dirty="0" smtClean="0"/>
              <a:t>（列名），</a:t>
            </a:r>
          </a:p>
          <a:p>
            <a:pPr eaLnBrk="1" hangingPunct="1">
              <a:buFont typeface="Wingdings" pitchFamily="2" charset="2"/>
              <a:buNone/>
            </a:pPr>
            <a:r>
              <a:rPr lang="zh-CN" altLang="en-US" sz="2400" b="1" dirty="0" smtClean="0"/>
              <a:t>    </a:t>
            </a:r>
            <a:r>
              <a:rPr lang="en-US" altLang="zh-CN" sz="2400" b="1" dirty="0" smtClean="0"/>
              <a:t>AVG(</a:t>
            </a:r>
            <a:r>
              <a:rPr lang="zh-CN" altLang="en-US" sz="2400" b="1" dirty="0" smtClean="0"/>
              <a:t>列名</a:t>
            </a:r>
            <a:r>
              <a:rPr lang="en-US" altLang="zh-CN" sz="2400" b="1" dirty="0" smtClean="0"/>
              <a:t>)</a:t>
            </a:r>
            <a:r>
              <a:rPr lang="zh-CN" altLang="en-US" sz="2400" b="1" dirty="0" smtClean="0"/>
              <a:t>，</a:t>
            </a:r>
            <a:r>
              <a:rPr lang="en-US" altLang="zh-CN" sz="2400" b="1" dirty="0" smtClean="0"/>
              <a:t>COUNT</a:t>
            </a:r>
            <a:r>
              <a:rPr lang="zh-CN" altLang="en-US" sz="2400" b="1" dirty="0" smtClean="0"/>
              <a:t>（*</a:t>
            </a:r>
            <a:r>
              <a:rPr lang="en-US" altLang="zh-CN" sz="2400" b="1" dirty="0" smtClean="0"/>
              <a:t>/</a:t>
            </a:r>
            <a:r>
              <a:rPr lang="zh-CN" altLang="en-US" sz="2400" b="1" dirty="0" smtClean="0"/>
              <a:t>列名</a:t>
            </a:r>
            <a:r>
              <a:rPr lang="en-US" altLang="zh-CN" sz="2400" b="1" dirty="0" smtClean="0"/>
              <a:t>/</a:t>
            </a:r>
            <a:r>
              <a:rPr lang="zh-CN" altLang="en-US" sz="2400" b="1" dirty="0" smtClean="0"/>
              <a:t>常数），</a:t>
            </a:r>
            <a:r>
              <a:rPr lang="en-US" altLang="zh-CN" sz="2400" b="1" dirty="0" smtClean="0"/>
              <a:t>SUM</a:t>
            </a:r>
            <a:r>
              <a:rPr lang="zh-CN" altLang="en-US" sz="2400" b="1" dirty="0" smtClean="0"/>
              <a:t>（列名）。 </a:t>
            </a:r>
          </a:p>
          <a:p>
            <a:pPr eaLnBrk="1" hangingPunct="1">
              <a:buFont typeface="Wingdings" pitchFamily="2" charset="2"/>
              <a:buNone/>
            </a:pPr>
            <a:r>
              <a:rPr lang="zh-CN" altLang="en-US" sz="2400" b="1" dirty="0" smtClean="0">
                <a:latin typeface="Times New Roman" pitchFamily="18" charset="0"/>
              </a:rPr>
              <a:t> </a:t>
            </a:r>
            <a:endParaRPr lang="zh-CN" altLang="en-US" sz="2400" b="1" dirty="0" smtClean="0"/>
          </a:p>
          <a:p>
            <a:pPr eaLnBrk="1" hangingPunct="1"/>
            <a:r>
              <a:rPr lang="zh-CN" altLang="en-US" sz="2400" b="1" dirty="0" smtClean="0"/>
              <a:t>子查询：嵌套在查询语句中的查询 。</a:t>
            </a:r>
          </a:p>
          <a:p>
            <a:pPr eaLnBrk="1" hangingPunct="1"/>
            <a:endParaRPr lang="zh-CN" altLang="en-US" sz="2400" b="1" dirty="0" smtClean="0"/>
          </a:p>
          <a:p>
            <a:pPr eaLnBrk="1" hangingPunct="1"/>
            <a:r>
              <a:rPr lang="zh-CN" altLang="en-US" sz="2400" b="1" dirty="0" smtClean="0"/>
              <a:t>子句：一条</a:t>
            </a:r>
            <a:r>
              <a:rPr lang="en-US" altLang="zh-CN" sz="2400" b="1" dirty="0" err="1" smtClean="0"/>
              <a:t>sql</a:t>
            </a:r>
            <a:r>
              <a:rPr lang="zh-CN" altLang="en-US" sz="2400" b="1" dirty="0" smtClean="0"/>
              <a:t>语句的某个语法部分，例如</a:t>
            </a:r>
            <a:r>
              <a:rPr lang="en-US" altLang="zh-CN" sz="2400" b="1" dirty="0" smtClean="0"/>
              <a:t>select</a:t>
            </a:r>
            <a:r>
              <a:rPr lang="zh-CN" altLang="en-US" sz="2400" b="1" dirty="0" smtClean="0"/>
              <a:t>子句、</a:t>
            </a:r>
            <a:r>
              <a:rPr lang="en-US" altLang="zh-CN" sz="2400" b="1" dirty="0" smtClean="0"/>
              <a:t>from</a:t>
            </a:r>
            <a:r>
              <a:rPr lang="zh-CN" altLang="en-US" sz="2400" b="1" dirty="0" smtClean="0"/>
              <a:t>子句、</a:t>
            </a:r>
            <a:r>
              <a:rPr lang="en-US" altLang="zh-CN" sz="2400" b="1" dirty="0" smtClean="0"/>
              <a:t>where</a:t>
            </a:r>
            <a:r>
              <a:rPr lang="zh-CN" altLang="en-US" sz="2400" b="1" dirty="0" smtClean="0"/>
              <a:t>子句。</a:t>
            </a:r>
          </a:p>
          <a:p>
            <a:pPr eaLnBrk="1" hangingPunct="1"/>
            <a:endParaRPr lang="zh-CN" altLang="en-US" sz="2400" b="1" dirty="0" smtClean="0"/>
          </a:p>
          <a:p>
            <a:pPr eaLnBrk="1" hangingPunct="1"/>
            <a:r>
              <a:rPr lang="zh-CN" altLang="en-US" sz="2400" b="1" dirty="0" smtClean="0"/>
              <a:t>应用程序代码中的结果集</a:t>
            </a:r>
            <a:r>
              <a:rPr lang="en-US" altLang="zh-CN" sz="2400" b="1" dirty="0" smtClean="0"/>
              <a:t>(</a:t>
            </a:r>
            <a:r>
              <a:rPr lang="en-US" altLang="zh-CN" sz="2400" b="1" dirty="0" err="1" smtClean="0"/>
              <a:t>RecordSet</a:t>
            </a:r>
            <a:r>
              <a:rPr lang="zh-CN" altLang="en-US" sz="2400" b="1" dirty="0" smtClean="0"/>
              <a:t>，应用程序的一种缓存机制</a:t>
            </a:r>
            <a:r>
              <a:rPr lang="en-US" altLang="zh-CN" sz="2400" b="1" dirty="0" smtClean="0"/>
              <a:t>)</a:t>
            </a:r>
            <a:r>
              <a:rPr lang="zh-CN" altLang="en-US" sz="2400" b="1" dirty="0" smtClean="0"/>
              <a:t>：返回给应用程序的查询结果的集合。</a:t>
            </a:r>
            <a:endParaRPr lang="zh-CN" altLang="en-US" sz="2400" dirty="0" smtClean="0"/>
          </a:p>
        </p:txBody>
      </p:sp>
      <p:sp>
        <p:nvSpPr>
          <p:cNvPr id="4" name="灯片编号占位符 3"/>
          <p:cNvSpPr>
            <a:spLocks noGrp="1"/>
          </p:cNvSpPr>
          <p:nvPr>
            <p:ph type="sldNum" sz="quarter" idx="12"/>
          </p:nvPr>
        </p:nvSpPr>
        <p:spPr/>
        <p:txBody>
          <a:bodyPr/>
          <a:lstStyle/>
          <a:p>
            <a:pPr>
              <a:defRPr/>
            </a:pPr>
            <a:fld id="{2AC3F59E-153C-4B29-B0C5-27BC3469D42E}" type="slidenum">
              <a:rPr lang="en-US" altLang="zh-CN" smtClean="0"/>
              <a:pPr>
                <a:defRPr/>
              </a:pPr>
              <a:t>23</a:t>
            </a:fld>
            <a:endParaRPr lang="en-US" altLang="zh-CN"/>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2"/>
          <p:cNvSpPr txBox="1">
            <a:spLocks noChangeArrowheads="1"/>
          </p:cNvSpPr>
          <p:nvPr/>
        </p:nvSpPr>
        <p:spPr bwMode="auto">
          <a:xfrm>
            <a:off x="365125" y="908720"/>
            <a:ext cx="2534668" cy="461665"/>
          </a:xfrm>
          <a:prstGeom prst="rect">
            <a:avLst/>
          </a:prstGeom>
          <a:noFill/>
          <a:ln w="9525">
            <a:noFill/>
            <a:miter lim="800000"/>
            <a:headEnd/>
            <a:tailEnd/>
          </a:ln>
        </p:spPr>
        <p:txBody>
          <a:bodyPr wrap="none">
            <a:spAutoFit/>
          </a:bodyPr>
          <a:lstStyle/>
          <a:p>
            <a:pPr defTabSz="752475"/>
            <a:r>
              <a:rPr lang="en-US" altLang="zh-CN" dirty="0" smtClean="0"/>
              <a:t>3</a:t>
            </a:r>
            <a:r>
              <a:rPr lang="zh-CN" altLang="en-US" dirty="0">
                <a:latin typeface="Times New Roman" pitchFamily="18" charset="0"/>
              </a:rPr>
              <a:t>、支持三级模式</a:t>
            </a:r>
            <a:endParaRPr lang="zh-CN" altLang="en-US" dirty="0"/>
          </a:p>
        </p:txBody>
      </p:sp>
      <p:graphicFrame>
        <p:nvGraphicFramePr>
          <p:cNvPr id="5122" name="Object 3"/>
          <p:cNvGraphicFramePr>
            <a:graphicFrameLocks noChangeAspect="1"/>
          </p:cNvGraphicFramePr>
          <p:nvPr>
            <p:extLst>
              <p:ext uri="{D42A27DB-BD31-4B8C-83A1-F6EECF244321}">
                <p14:modId xmlns:p14="http://schemas.microsoft.com/office/powerpoint/2010/main" val="1079609211"/>
              </p:ext>
            </p:extLst>
          </p:nvPr>
        </p:nvGraphicFramePr>
        <p:xfrm>
          <a:off x="533400" y="1556792"/>
          <a:ext cx="7696200" cy="3640138"/>
        </p:xfrm>
        <a:graphic>
          <a:graphicData uri="http://schemas.openxmlformats.org/presentationml/2006/ole">
            <mc:AlternateContent xmlns:mc="http://schemas.openxmlformats.org/markup-compatibility/2006">
              <mc:Choice xmlns:v="urn:schemas-microsoft-com:vml" Requires="v">
                <p:oleObj spid="_x0000_s5244" name="图片" r:id="rId3" imgW="4767209" imgH="2250040" progId="Word.Picture.8">
                  <p:embed/>
                </p:oleObj>
              </mc:Choice>
              <mc:Fallback>
                <p:oleObj name="图片" r:id="rId3" imgW="4767209" imgH="2250040" progId="Word.Picture.8">
                  <p:embed/>
                  <p:pic>
                    <p:nvPicPr>
                      <p:cNvPr id="0"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556792"/>
                        <a:ext cx="7696200" cy="3640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4" name="Text Box 6"/>
          <p:cNvSpPr txBox="1">
            <a:spLocks noChangeArrowheads="1"/>
          </p:cNvSpPr>
          <p:nvPr/>
        </p:nvSpPr>
        <p:spPr bwMode="auto">
          <a:xfrm>
            <a:off x="365125" y="5517232"/>
            <a:ext cx="8397875" cy="830997"/>
          </a:xfrm>
          <a:prstGeom prst="rect">
            <a:avLst/>
          </a:prstGeom>
          <a:noFill/>
          <a:ln w="9525">
            <a:noFill/>
            <a:miter lim="800000"/>
            <a:headEnd/>
            <a:tailEnd/>
          </a:ln>
        </p:spPr>
        <p:txBody>
          <a:bodyPr>
            <a:spAutoFit/>
          </a:bodyPr>
          <a:lstStyle/>
          <a:p>
            <a:r>
              <a:rPr lang="zh-CN" altLang="en-US" dirty="0">
                <a:latin typeface="宋体" pitchFamily="2" charset="-122"/>
              </a:rPr>
              <a:t>基本表与物理文件</a:t>
            </a:r>
            <a:r>
              <a:rPr lang="zh-CN" altLang="en-US" dirty="0">
                <a:solidFill>
                  <a:srgbClr val="FF0000"/>
                </a:solidFill>
                <a:latin typeface="宋体" pitchFamily="2" charset="-122"/>
              </a:rPr>
              <a:t>可以</a:t>
            </a:r>
            <a:r>
              <a:rPr lang="zh-CN" altLang="en-US" dirty="0">
                <a:latin typeface="宋体" pitchFamily="2" charset="-122"/>
              </a:rPr>
              <a:t>一一对应</a:t>
            </a:r>
            <a:r>
              <a:rPr lang="zh-CN" altLang="en-US" dirty="0" smtClean="0">
                <a:latin typeface="宋体" pitchFamily="2" charset="-122"/>
              </a:rPr>
              <a:t>（存储文件、索引</a:t>
            </a:r>
            <a:r>
              <a:rPr lang="zh-CN" altLang="en-US" dirty="0">
                <a:latin typeface="宋体" pitchFamily="2" charset="-122"/>
              </a:rPr>
              <a:t>文件可多个）</a:t>
            </a:r>
            <a:r>
              <a:rPr lang="zh-CN" altLang="en-US" dirty="0"/>
              <a:t> </a:t>
            </a:r>
          </a:p>
        </p:txBody>
      </p:sp>
      <p:sp>
        <p:nvSpPr>
          <p:cNvPr id="5" name="灯片编号占位符 4"/>
          <p:cNvSpPr>
            <a:spLocks noGrp="1"/>
          </p:cNvSpPr>
          <p:nvPr>
            <p:ph type="sldNum" sz="quarter" idx="12"/>
          </p:nvPr>
        </p:nvSpPr>
        <p:spPr/>
        <p:txBody>
          <a:bodyPr/>
          <a:lstStyle/>
          <a:p>
            <a:pPr>
              <a:defRPr/>
            </a:pPr>
            <a:fld id="{06A96302-9BBF-45F4-AEF5-9BC1D16AC9B7}" type="slidenum">
              <a:rPr lang="en-US" altLang="zh-CN" smtClean="0"/>
              <a:pPr>
                <a:defRPr/>
              </a:pPr>
              <a:t>24</a:t>
            </a:fld>
            <a:endParaRPr lang="en-US" altLang="zh-CN"/>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323850" y="727075"/>
            <a:ext cx="8162925" cy="457200"/>
          </a:xfrm>
        </p:spPr>
        <p:txBody>
          <a:bodyPr/>
          <a:lstStyle/>
          <a:p>
            <a:pPr eaLnBrk="1" hangingPunct="1"/>
            <a:r>
              <a:rPr lang="en-US" altLang="zh-CN" sz="2400" b="1" smtClean="0">
                <a:solidFill>
                  <a:schemeClr val="tx1"/>
                </a:solidFill>
                <a:latin typeface="黑体" pitchFamily="2" charset="-122"/>
                <a:ea typeface="黑体" pitchFamily="2" charset="-122"/>
              </a:rPr>
              <a:t>3.2.2  </a:t>
            </a:r>
            <a:r>
              <a:rPr lang="zh-CN" altLang="en-US" sz="2400" b="1" smtClean="0">
                <a:solidFill>
                  <a:schemeClr val="tx1"/>
                </a:solidFill>
                <a:latin typeface="黑体" pitchFamily="2" charset="-122"/>
                <a:ea typeface="黑体" pitchFamily="2" charset="-122"/>
              </a:rPr>
              <a:t>数据库定义与维护</a:t>
            </a:r>
          </a:p>
        </p:txBody>
      </p:sp>
      <p:sp>
        <p:nvSpPr>
          <p:cNvPr id="30723" name="Rectangle 3"/>
          <p:cNvSpPr>
            <a:spLocks noGrp="1" noChangeArrowheads="1"/>
          </p:cNvSpPr>
          <p:nvPr>
            <p:ph idx="1"/>
          </p:nvPr>
        </p:nvSpPr>
        <p:spPr>
          <a:xfrm>
            <a:off x="323850" y="1312863"/>
            <a:ext cx="8424863" cy="5545137"/>
          </a:xfrm>
        </p:spPr>
        <p:txBody>
          <a:bodyPr/>
          <a:lstStyle/>
          <a:p>
            <a:pPr eaLnBrk="1" hangingPunct="1">
              <a:lnSpc>
                <a:spcPct val="80000"/>
              </a:lnSpc>
              <a:buFont typeface="Wingdings" pitchFamily="2" charset="2"/>
              <a:buNone/>
            </a:pPr>
            <a:r>
              <a:rPr lang="zh-CN" altLang="en-US" sz="2400" dirty="0" smtClean="0"/>
              <a:t>一、功能</a:t>
            </a:r>
          </a:p>
          <a:p>
            <a:pPr eaLnBrk="1" hangingPunct="1">
              <a:lnSpc>
                <a:spcPct val="80000"/>
              </a:lnSpc>
              <a:buFont typeface="Wingdings" pitchFamily="2" charset="2"/>
              <a:buNone/>
            </a:pPr>
            <a:r>
              <a:rPr lang="zh-CN" altLang="en-US" sz="2400" dirty="0" smtClean="0"/>
              <a:t>① 基本表定义与修改；② 索引的定义与删除；③ 视图的定义与撤消</a:t>
            </a:r>
          </a:p>
          <a:p>
            <a:pPr eaLnBrk="1" hangingPunct="1">
              <a:lnSpc>
                <a:spcPct val="80000"/>
              </a:lnSpc>
              <a:buFont typeface="Wingdings" pitchFamily="2" charset="2"/>
              <a:buNone/>
            </a:pPr>
            <a:endParaRPr lang="zh-CN" altLang="en-US" sz="2400" dirty="0" smtClean="0"/>
          </a:p>
          <a:p>
            <a:pPr eaLnBrk="1" hangingPunct="1">
              <a:lnSpc>
                <a:spcPct val="80000"/>
              </a:lnSpc>
              <a:buFont typeface="Wingdings" pitchFamily="2" charset="2"/>
              <a:buNone/>
            </a:pPr>
            <a:r>
              <a:rPr lang="zh-CN" altLang="en-US" sz="2400" dirty="0" smtClean="0"/>
              <a:t>二、表定义</a:t>
            </a:r>
          </a:p>
          <a:p>
            <a:pPr eaLnBrk="1" hangingPunct="1">
              <a:lnSpc>
                <a:spcPct val="80000"/>
              </a:lnSpc>
              <a:buFont typeface="Wingdings" pitchFamily="2" charset="2"/>
              <a:buNone/>
            </a:pPr>
            <a:r>
              <a:rPr lang="en-US" altLang="zh-CN" sz="2400" dirty="0" smtClean="0"/>
              <a:t>1</a:t>
            </a:r>
            <a:r>
              <a:rPr lang="zh-CN" altLang="en-US" sz="2400" dirty="0" smtClean="0"/>
              <a:t>、格式</a:t>
            </a:r>
          </a:p>
          <a:p>
            <a:pPr eaLnBrk="1" hangingPunct="1">
              <a:lnSpc>
                <a:spcPct val="80000"/>
              </a:lnSpc>
              <a:buFont typeface="Wingdings" pitchFamily="2" charset="2"/>
              <a:buNone/>
            </a:pPr>
            <a:r>
              <a:rPr lang="en-US" altLang="zh-CN" sz="2400" dirty="0" smtClean="0"/>
              <a:t>create table  </a:t>
            </a:r>
            <a:r>
              <a:rPr lang="zh-CN" altLang="en-US" sz="2400" dirty="0" smtClean="0"/>
              <a:t>表名（列名</a:t>
            </a:r>
            <a:r>
              <a:rPr lang="en-US" altLang="zh-CN" sz="2400" dirty="0" smtClean="0"/>
              <a:t>1</a:t>
            </a:r>
            <a:r>
              <a:rPr lang="zh-CN" altLang="en-US" sz="2400" dirty="0" smtClean="0"/>
              <a:t>，类型</a:t>
            </a:r>
            <a:r>
              <a:rPr lang="en-US" altLang="zh-CN" sz="2400" dirty="0" smtClean="0"/>
              <a:t>[NOT NULL] [</a:t>
            </a:r>
            <a:r>
              <a:rPr lang="zh-CN" altLang="en-US" sz="2400" dirty="0" smtClean="0"/>
              <a:t>，列名</a:t>
            </a:r>
            <a:r>
              <a:rPr lang="en-US" altLang="zh-CN" sz="2400" dirty="0" smtClean="0"/>
              <a:t>2</a:t>
            </a:r>
            <a:r>
              <a:rPr lang="zh-CN" altLang="en-US" sz="2400" dirty="0" smtClean="0"/>
              <a:t>，类型</a:t>
            </a:r>
            <a:r>
              <a:rPr lang="en-US" altLang="zh-CN" sz="2400" dirty="0" smtClean="0"/>
              <a:t>[NOT NULL]]</a:t>
            </a:r>
            <a:r>
              <a:rPr lang="en-US" altLang="zh-CN" sz="2400" dirty="0" smtClean="0">
                <a:latin typeface="Times New Roman" pitchFamily="18" charset="0"/>
              </a:rPr>
              <a:t>……</a:t>
            </a:r>
            <a:r>
              <a:rPr lang="zh-CN" altLang="en-US" sz="2400" dirty="0" smtClean="0"/>
              <a:t>）  </a:t>
            </a:r>
            <a:r>
              <a:rPr lang="en-US" altLang="zh-CN" sz="2400" dirty="0" smtClean="0"/>
              <a:t>[</a:t>
            </a:r>
            <a:r>
              <a:rPr lang="zh-CN" altLang="en-US" sz="2400" dirty="0" smtClean="0"/>
              <a:t>其它参数</a:t>
            </a:r>
            <a:r>
              <a:rPr lang="en-US" altLang="zh-CN" sz="2400" dirty="0" smtClean="0"/>
              <a:t>]</a:t>
            </a:r>
          </a:p>
          <a:p>
            <a:pPr eaLnBrk="1" hangingPunct="1">
              <a:lnSpc>
                <a:spcPct val="80000"/>
              </a:lnSpc>
              <a:buFont typeface="Wingdings" pitchFamily="2" charset="2"/>
              <a:buNone/>
            </a:pPr>
            <a:endParaRPr lang="en-US" altLang="zh-CN" sz="2400" dirty="0" smtClean="0"/>
          </a:p>
          <a:p>
            <a:pPr eaLnBrk="1" hangingPunct="1">
              <a:lnSpc>
                <a:spcPct val="80000"/>
              </a:lnSpc>
              <a:buFont typeface="Wingdings" pitchFamily="2" charset="2"/>
              <a:buNone/>
            </a:pPr>
            <a:r>
              <a:rPr lang="en-US" altLang="zh-CN" sz="2400" dirty="0" smtClean="0"/>
              <a:t>2</a:t>
            </a:r>
            <a:r>
              <a:rPr lang="zh-CN" altLang="en-US" sz="2400" dirty="0" smtClean="0"/>
              <a:t>、功能：定义一个基本表：表名、列名、类型、完整性约束（</a:t>
            </a:r>
            <a:r>
              <a:rPr lang="en-US" altLang="zh-CN" sz="2400" dirty="0" smtClean="0"/>
              <a:t>key, not NULL …</a:t>
            </a:r>
            <a:r>
              <a:rPr lang="zh-CN" altLang="en-US" sz="2400" dirty="0" smtClean="0"/>
              <a:t>）</a:t>
            </a:r>
          </a:p>
          <a:p>
            <a:pPr eaLnBrk="1" hangingPunct="1">
              <a:lnSpc>
                <a:spcPct val="80000"/>
              </a:lnSpc>
              <a:buFont typeface="Wingdings" pitchFamily="2" charset="2"/>
              <a:buNone/>
            </a:pPr>
            <a:endParaRPr lang="zh-CN" altLang="en-US" sz="2400" dirty="0" smtClean="0"/>
          </a:p>
          <a:p>
            <a:pPr eaLnBrk="1" hangingPunct="1">
              <a:lnSpc>
                <a:spcPct val="80000"/>
              </a:lnSpc>
              <a:buFont typeface="Wingdings" pitchFamily="2" charset="2"/>
              <a:buNone/>
            </a:pPr>
            <a:r>
              <a:rPr lang="en-US" altLang="zh-CN" sz="2400" dirty="0" smtClean="0"/>
              <a:t>3</a:t>
            </a:r>
            <a:r>
              <a:rPr lang="zh-CN" altLang="en-US" sz="2400" dirty="0" smtClean="0"/>
              <a:t>、说明</a:t>
            </a:r>
          </a:p>
          <a:p>
            <a:pPr eaLnBrk="1" hangingPunct="1">
              <a:lnSpc>
                <a:spcPct val="80000"/>
              </a:lnSpc>
              <a:buFont typeface="Wingdings" pitchFamily="2" charset="2"/>
              <a:buNone/>
            </a:pPr>
            <a:r>
              <a:rPr lang="en-US" altLang="zh-CN" sz="2400" dirty="0" smtClean="0">
                <a:latin typeface="Times New Roman" pitchFamily="18" charset="0"/>
              </a:rPr>
              <a:t>·</a:t>
            </a:r>
            <a:r>
              <a:rPr lang="zh-CN" altLang="en-US" sz="2400" dirty="0" smtClean="0"/>
              <a:t>其它参数与物理存贮相关，</a:t>
            </a:r>
            <a:r>
              <a:rPr lang="zh-CN" altLang="en-US" sz="2400" dirty="0"/>
              <a:t>由</a:t>
            </a:r>
            <a:r>
              <a:rPr lang="zh-CN" altLang="en-US" sz="2400" dirty="0" smtClean="0"/>
              <a:t>具体</a:t>
            </a:r>
            <a:r>
              <a:rPr lang="en-US" altLang="zh-CN" sz="2400" dirty="0" smtClean="0"/>
              <a:t>DBMS</a:t>
            </a:r>
            <a:r>
              <a:rPr lang="zh-CN" altLang="en-US" sz="2400" dirty="0" smtClean="0"/>
              <a:t>决定</a:t>
            </a:r>
          </a:p>
          <a:p>
            <a:pPr eaLnBrk="1" hangingPunct="1">
              <a:lnSpc>
                <a:spcPct val="80000"/>
              </a:lnSpc>
              <a:buFont typeface="Wingdings" pitchFamily="2" charset="2"/>
              <a:buNone/>
            </a:pPr>
            <a:r>
              <a:rPr lang="en-US" altLang="zh-CN" sz="2400" dirty="0" smtClean="0">
                <a:latin typeface="Times New Roman" pitchFamily="18" charset="0"/>
              </a:rPr>
              <a:t>·</a:t>
            </a:r>
            <a:r>
              <a:rPr lang="zh-CN" altLang="en-US" sz="2400" dirty="0" smtClean="0"/>
              <a:t>一个表一个</a:t>
            </a:r>
            <a:r>
              <a:rPr lang="en-US" altLang="zh-CN" sz="2400" dirty="0" smtClean="0"/>
              <a:t>create table</a:t>
            </a:r>
          </a:p>
        </p:txBody>
      </p:sp>
      <p:sp>
        <p:nvSpPr>
          <p:cNvPr id="4" name="灯片编号占位符 3"/>
          <p:cNvSpPr>
            <a:spLocks noGrp="1"/>
          </p:cNvSpPr>
          <p:nvPr>
            <p:ph type="sldNum" sz="quarter" idx="12"/>
          </p:nvPr>
        </p:nvSpPr>
        <p:spPr/>
        <p:txBody>
          <a:bodyPr/>
          <a:lstStyle/>
          <a:p>
            <a:pPr>
              <a:defRPr/>
            </a:pPr>
            <a:fld id="{B52DC19B-18EE-4678-BCB7-C578FBBD0E48}" type="slidenum">
              <a:rPr lang="en-US" altLang="zh-CN" smtClean="0"/>
              <a:pPr>
                <a:defRPr/>
              </a:pPr>
              <a:t>25</a:t>
            </a:fld>
            <a:endParaRPr lang="en-US" altLang="zh-CN"/>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5"/>
          <p:cNvSpPr>
            <a:spLocks noGrp="1" noChangeArrowheads="1"/>
          </p:cNvSpPr>
          <p:nvPr>
            <p:ph idx="1"/>
          </p:nvPr>
        </p:nvSpPr>
        <p:spPr>
          <a:xfrm>
            <a:off x="250825" y="809625"/>
            <a:ext cx="8110538" cy="4191000"/>
          </a:xfrm>
        </p:spPr>
        <p:txBody>
          <a:bodyPr/>
          <a:lstStyle/>
          <a:p>
            <a:pPr eaLnBrk="1" hangingPunct="1">
              <a:buFont typeface="Wingdings" pitchFamily="2" charset="2"/>
              <a:buNone/>
            </a:pPr>
            <a:r>
              <a:rPr lang="zh-CN" altLang="en-US" sz="2400" dirty="0" smtClean="0"/>
              <a:t>例子：创建课程种类表（</a:t>
            </a:r>
            <a:r>
              <a:rPr lang="zh-CN" altLang="en-US" sz="2400" u="sng" dirty="0" smtClean="0"/>
              <a:t>类型编号</a:t>
            </a:r>
            <a:r>
              <a:rPr lang="zh-CN" altLang="en-US" sz="2400" dirty="0" smtClean="0"/>
              <a:t>、类型名称），</a:t>
            </a:r>
          </a:p>
          <a:p>
            <a:pPr eaLnBrk="1" hangingPunct="1">
              <a:buFont typeface="Wingdings" pitchFamily="2" charset="2"/>
              <a:buNone/>
            </a:pPr>
            <a:r>
              <a:rPr lang="en-US" altLang="zh-CN" sz="2400" dirty="0" smtClean="0"/>
              <a:t>CREATE TABLE [</a:t>
            </a:r>
            <a:r>
              <a:rPr lang="en-US" altLang="zh-CN" sz="2400" dirty="0" err="1" smtClean="0"/>
              <a:t>dbo</a:t>
            </a:r>
            <a:r>
              <a:rPr lang="en-US" altLang="zh-CN" sz="2400" dirty="0" smtClean="0"/>
              <a:t>].[</a:t>
            </a:r>
            <a:r>
              <a:rPr lang="en-US" altLang="zh-CN" sz="2400" dirty="0" err="1" smtClean="0"/>
              <a:t>kczlb</a:t>
            </a:r>
            <a:r>
              <a:rPr lang="en-US" altLang="zh-CN" sz="2400" dirty="0" smtClean="0"/>
              <a:t>] (</a:t>
            </a:r>
          </a:p>
          <a:p>
            <a:pPr eaLnBrk="1" hangingPunct="1">
              <a:buFont typeface="Wingdings" pitchFamily="2" charset="2"/>
              <a:buNone/>
            </a:pPr>
            <a:r>
              <a:rPr lang="en-US" altLang="zh-CN" sz="2400" dirty="0" smtClean="0"/>
              <a:t>	[</a:t>
            </a:r>
            <a:r>
              <a:rPr lang="en-US" altLang="zh-CN" sz="2400" dirty="0" err="1" smtClean="0"/>
              <a:t>zlbh</a:t>
            </a:r>
            <a:r>
              <a:rPr lang="en-US" altLang="zh-CN" sz="2400" dirty="0" smtClean="0"/>
              <a:t>] [char] (2) NOT NULL PRIMARY KEY,</a:t>
            </a:r>
          </a:p>
          <a:p>
            <a:pPr eaLnBrk="1" hangingPunct="1">
              <a:buFont typeface="Wingdings" pitchFamily="2" charset="2"/>
              <a:buNone/>
            </a:pPr>
            <a:r>
              <a:rPr lang="en-US" altLang="zh-CN" sz="2400" dirty="0" smtClean="0"/>
              <a:t>	[</a:t>
            </a:r>
            <a:r>
              <a:rPr lang="en-US" altLang="zh-CN" sz="2400" dirty="0" err="1" smtClean="0"/>
              <a:t>kczlmc</a:t>
            </a:r>
            <a:r>
              <a:rPr lang="en-US" altLang="zh-CN" sz="2400" dirty="0" smtClean="0"/>
              <a:t>] [char] (2) NOT NULL UNIQUE</a:t>
            </a:r>
          </a:p>
          <a:p>
            <a:pPr eaLnBrk="1" hangingPunct="1">
              <a:buFont typeface="Wingdings" pitchFamily="2" charset="2"/>
              <a:buNone/>
            </a:pPr>
            <a:r>
              <a:rPr lang="en-US" altLang="zh-CN" sz="2400" dirty="0" smtClean="0"/>
              <a:t>) </a:t>
            </a:r>
          </a:p>
          <a:p>
            <a:pPr marL="0" indent="0" eaLnBrk="1" hangingPunct="1">
              <a:buFont typeface="Wingdings" pitchFamily="2" charset="2"/>
              <a:buNone/>
            </a:pPr>
            <a:r>
              <a:rPr lang="zh-CN" altLang="en-US" sz="2400" dirty="0" smtClean="0"/>
              <a:t>这里主码只含有一个属性，可以直接在表的定义语句中指定该属性为主码。</a:t>
            </a:r>
          </a:p>
        </p:txBody>
      </p:sp>
      <p:sp>
        <p:nvSpPr>
          <p:cNvPr id="31747" name="AutoShape 3"/>
          <p:cNvSpPr>
            <a:spLocks noChangeArrowheads="1"/>
          </p:cNvSpPr>
          <p:nvPr/>
        </p:nvSpPr>
        <p:spPr bwMode="auto">
          <a:xfrm>
            <a:off x="8243888" y="1458913"/>
            <a:ext cx="431800" cy="358775"/>
          </a:xfrm>
          <a:prstGeom prst="star4">
            <a:avLst>
              <a:gd name="adj" fmla="val 12500"/>
            </a:avLst>
          </a:prstGeom>
          <a:solidFill>
            <a:schemeClr val="accent1"/>
          </a:solidFill>
          <a:ln w="9525">
            <a:solidFill>
              <a:schemeClr val="tx1"/>
            </a:solidFill>
            <a:miter lim="800000"/>
            <a:headEnd/>
            <a:tailEnd/>
          </a:ln>
        </p:spPr>
        <p:txBody>
          <a:bodyPr wrap="none" anchor="ctr"/>
          <a:lstStyle/>
          <a:p>
            <a:endParaRPr lang="zh-CN" altLang="en-US"/>
          </a:p>
        </p:txBody>
      </p:sp>
      <p:sp>
        <p:nvSpPr>
          <p:cNvPr id="4" name="灯片编号占位符 3"/>
          <p:cNvSpPr>
            <a:spLocks noGrp="1"/>
          </p:cNvSpPr>
          <p:nvPr>
            <p:ph type="sldNum" sz="quarter" idx="12"/>
          </p:nvPr>
        </p:nvSpPr>
        <p:spPr/>
        <p:txBody>
          <a:bodyPr/>
          <a:lstStyle/>
          <a:p>
            <a:pPr>
              <a:defRPr/>
            </a:pPr>
            <a:fld id="{70E02612-B5D3-443A-8E58-C707ADF4228A}" type="slidenum">
              <a:rPr lang="en-US" altLang="zh-CN" smtClean="0"/>
              <a:pPr>
                <a:defRPr/>
              </a:pPr>
              <a:t>26</a:t>
            </a:fld>
            <a:endParaRPr lang="en-US" altLang="zh-CN"/>
          </a:p>
        </p:txBody>
      </p:sp>
      <p:sp>
        <p:nvSpPr>
          <p:cNvPr id="5" name="圆角矩形标注 4"/>
          <p:cNvSpPr/>
          <p:nvPr/>
        </p:nvSpPr>
        <p:spPr>
          <a:xfrm>
            <a:off x="3131840" y="4509120"/>
            <a:ext cx="2448272" cy="1224136"/>
          </a:xfrm>
          <a:prstGeom prst="wedgeRoundRectCallout">
            <a:avLst>
              <a:gd name="adj1" fmla="val -42170"/>
              <a:gd name="adj2" fmla="val -11362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t>公共基础课程、专业基础课程、专业核心课程</a:t>
            </a:r>
            <a:endParaRPr lang="zh-CN" alt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4"/>
          <p:cNvSpPr>
            <a:spLocks noGrp="1" noChangeArrowheads="1"/>
          </p:cNvSpPr>
          <p:nvPr>
            <p:ph idx="1"/>
          </p:nvPr>
        </p:nvSpPr>
        <p:spPr>
          <a:xfrm>
            <a:off x="468313" y="669925"/>
            <a:ext cx="8110537" cy="5688013"/>
          </a:xfrm>
        </p:spPr>
        <p:txBody>
          <a:bodyPr/>
          <a:lstStyle/>
          <a:p>
            <a:pPr eaLnBrk="1" hangingPunct="1">
              <a:buFont typeface="Wingdings" pitchFamily="2" charset="2"/>
              <a:buNone/>
            </a:pPr>
            <a:r>
              <a:rPr lang="zh-CN" altLang="en-US" sz="2800" dirty="0" smtClean="0"/>
              <a:t>例子：创建关系</a:t>
            </a:r>
            <a:r>
              <a:rPr lang="zh-CN" altLang="en-US" sz="2800" dirty="0" smtClean="0">
                <a:latin typeface="Times New Roman" pitchFamily="18" charset="0"/>
              </a:rPr>
              <a:t>“</a:t>
            </a:r>
            <a:r>
              <a:rPr lang="zh-CN" altLang="en-US" sz="2800" dirty="0" smtClean="0"/>
              <a:t>教室表</a:t>
            </a:r>
            <a:r>
              <a:rPr lang="zh-CN" altLang="en-US" sz="2800" dirty="0" smtClean="0">
                <a:latin typeface="Times New Roman" pitchFamily="18" charset="0"/>
              </a:rPr>
              <a:t>”</a:t>
            </a:r>
            <a:r>
              <a:rPr lang="zh-CN" altLang="en-US" sz="2800" dirty="0" smtClean="0"/>
              <a:t>，拥有属性：</a:t>
            </a:r>
            <a:r>
              <a:rPr lang="zh-CN" altLang="en-US" sz="2800" dirty="0" smtClean="0">
                <a:latin typeface="Times New Roman" pitchFamily="18" charset="0"/>
              </a:rPr>
              <a:t>“</a:t>
            </a:r>
            <a:r>
              <a:rPr lang="zh-CN" altLang="en-US" sz="2800" dirty="0" smtClean="0"/>
              <a:t>教室编号、教室名称、教学楼编号、教室容量、教室资源配置、使用对象类型</a:t>
            </a:r>
            <a:r>
              <a:rPr lang="zh-CN" altLang="en-US" sz="2800" dirty="0" smtClean="0">
                <a:latin typeface="Times New Roman" pitchFamily="18" charset="0"/>
              </a:rPr>
              <a:t>”</a:t>
            </a:r>
            <a:r>
              <a:rPr lang="zh-CN" altLang="en-US" sz="2800" dirty="0" smtClean="0"/>
              <a:t>。</a:t>
            </a:r>
          </a:p>
          <a:p>
            <a:pPr eaLnBrk="1" hangingPunct="1">
              <a:lnSpc>
                <a:spcPct val="120000"/>
              </a:lnSpc>
              <a:buFont typeface="Wingdings" pitchFamily="2" charset="2"/>
              <a:buNone/>
            </a:pPr>
            <a:r>
              <a:rPr lang="en-US" altLang="zh-CN" sz="2400" dirty="0" smtClean="0"/>
              <a:t>CREATE TABLE [</a:t>
            </a:r>
            <a:r>
              <a:rPr lang="en-US" altLang="zh-CN" sz="2400" dirty="0" err="1" smtClean="0"/>
              <a:t>dbo</a:t>
            </a:r>
            <a:r>
              <a:rPr lang="en-US" altLang="zh-CN" sz="2400" dirty="0" smtClean="0"/>
              <a:t>].[</a:t>
            </a:r>
            <a:r>
              <a:rPr lang="en-US" altLang="zh-CN" sz="2400" dirty="0" err="1" smtClean="0"/>
              <a:t>js</a:t>
            </a:r>
            <a:r>
              <a:rPr lang="en-US" altLang="zh-CN" sz="2400" dirty="0" smtClean="0"/>
              <a:t>] (</a:t>
            </a:r>
          </a:p>
          <a:p>
            <a:pPr eaLnBrk="1" hangingPunct="1">
              <a:lnSpc>
                <a:spcPct val="120000"/>
              </a:lnSpc>
              <a:buFont typeface="Wingdings" pitchFamily="2" charset="2"/>
              <a:buNone/>
            </a:pPr>
            <a:r>
              <a:rPr lang="en-US" altLang="zh-CN" sz="2400" dirty="0" smtClean="0"/>
              <a:t>	[</a:t>
            </a:r>
            <a:r>
              <a:rPr lang="en-US" altLang="zh-CN" sz="2400" dirty="0" err="1" smtClean="0"/>
              <a:t>jsbh</a:t>
            </a:r>
            <a:r>
              <a:rPr lang="en-US" altLang="zh-CN" sz="2400" dirty="0" smtClean="0"/>
              <a:t>] [char] (5) NOT NULL </a:t>
            </a:r>
            <a:r>
              <a:rPr lang="en-US" altLang="zh-CN" sz="2400" dirty="0"/>
              <a:t>PRIMARY KEY,</a:t>
            </a:r>
            <a:endParaRPr lang="en-US" altLang="zh-CN" sz="2400" dirty="0" smtClean="0"/>
          </a:p>
          <a:p>
            <a:pPr eaLnBrk="1" hangingPunct="1">
              <a:lnSpc>
                <a:spcPct val="120000"/>
              </a:lnSpc>
              <a:buFont typeface="Wingdings" pitchFamily="2" charset="2"/>
              <a:buNone/>
            </a:pPr>
            <a:r>
              <a:rPr lang="en-US" altLang="zh-CN" sz="2400" dirty="0" smtClean="0"/>
              <a:t>	[</a:t>
            </a:r>
            <a:r>
              <a:rPr lang="en-US" altLang="zh-CN" sz="2400" dirty="0" err="1" smtClean="0"/>
              <a:t>jsmc</a:t>
            </a:r>
            <a:r>
              <a:rPr lang="en-US" altLang="zh-CN" sz="2400" dirty="0" smtClean="0"/>
              <a:t>] [</a:t>
            </a:r>
            <a:r>
              <a:rPr lang="en-US" altLang="zh-CN" sz="2400" dirty="0" err="1" smtClean="0"/>
              <a:t>varchar</a:t>
            </a:r>
            <a:r>
              <a:rPr lang="en-US" altLang="zh-CN" sz="2400" dirty="0" smtClean="0"/>
              <a:t>] (30) NULL ,</a:t>
            </a:r>
          </a:p>
          <a:p>
            <a:pPr eaLnBrk="1" hangingPunct="1">
              <a:lnSpc>
                <a:spcPct val="120000"/>
              </a:lnSpc>
              <a:buFont typeface="Wingdings" pitchFamily="2" charset="2"/>
              <a:buNone/>
            </a:pPr>
            <a:r>
              <a:rPr lang="en-US" altLang="zh-CN" sz="2400" dirty="0" smtClean="0"/>
              <a:t>	[</a:t>
            </a:r>
            <a:r>
              <a:rPr lang="en-US" altLang="zh-CN" sz="2400" dirty="0" err="1" smtClean="0"/>
              <a:t>jxlbh</a:t>
            </a:r>
            <a:r>
              <a:rPr lang="en-US" altLang="zh-CN" sz="2400" dirty="0" smtClean="0"/>
              <a:t>] [char] (4) NOT NULL ,</a:t>
            </a:r>
          </a:p>
          <a:p>
            <a:pPr eaLnBrk="1" hangingPunct="1">
              <a:lnSpc>
                <a:spcPct val="120000"/>
              </a:lnSpc>
              <a:buFont typeface="Wingdings" pitchFamily="2" charset="2"/>
              <a:buNone/>
            </a:pPr>
            <a:r>
              <a:rPr lang="en-US" altLang="zh-CN" sz="2400" dirty="0" smtClean="0"/>
              <a:t>	[</a:t>
            </a:r>
            <a:r>
              <a:rPr lang="en-US" altLang="zh-CN" sz="2400" dirty="0" err="1" smtClean="0"/>
              <a:t>jsrl</a:t>
            </a:r>
            <a:r>
              <a:rPr lang="en-US" altLang="zh-CN" sz="2400" dirty="0" smtClean="0"/>
              <a:t>] [</a:t>
            </a:r>
            <a:r>
              <a:rPr lang="en-US" altLang="zh-CN" sz="2400" dirty="0" err="1" smtClean="0"/>
              <a:t>int</a:t>
            </a:r>
            <a:r>
              <a:rPr lang="en-US" altLang="zh-CN" sz="2400" dirty="0" smtClean="0"/>
              <a:t>] NOT NULL ,</a:t>
            </a:r>
          </a:p>
          <a:p>
            <a:pPr eaLnBrk="1" hangingPunct="1">
              <a:lnSpc>
                <a:spcPct val="120000"/>
              </a:lnSpc>
              <a:buFont typeface="Wingdings" pitchFamily="2" charset="2"/>
              <a:buNone/>
            </a:pPr>
            <a:r>
              <a:rPr lang="en-US" altLang="zh-CN" sz="2400" dirty="0" smtClean="0"/>
              <a:t>	[</a:t>
            </a:r>
            <a:r>
              <a:rPr lang="en-US" altLang="zh-CN" sz="2400" dirty="0" err="1" smtClean="0"/>
              <a:t>jszypz</a:t>
            </a:r>
            <a:r>
              <a:rPr lang="en-US" altLang="zh-CN" sz="2400" dirty="0" smtClean="0"/>
              <a:t>] [char] (2) NOT NULL ,</a:t>
            </a:r>
          </a:p>
          <a:p>
            <a:pPr eaLnBrk="1" hangingPunct="1">
              <a:lnSpc>
                <a:spcPct val="120000"/>
              </a:lnSpc>
              <a:buFont typeface="Wingdings" pitchFamily="2" charset="2"/>
              <a:buNone/>
            </a:pPr>
            <a:r>
              <a:rPr lang="en-US" altLang="zh-CN" sz="2400" dirty="0" smtClean="0"/>
              <a:t>	[</a:t>
            </a:r>
            <a:r>
              <a:rPr lang="en-US" altLang="zh-CN" sz="2400" dirty="0" err="1" smtClean="0"/>
              <a:t>sydxlx</a:t>
            </a:r>
            <a:r>
              <a:rPr lang="en-US" altLang="zh-CN" sz="2400" dirty="0" smtClean="0"/>
              <a:t>] [char] (2) NULL </a:t>
            </a:r>
          </a:p>
          <a:p>
            <a:pPr eaLnBrk="1" hangingPunct="1">
              <a:lnSpc>
                <a:spcPct val="120000"/>
              </a:lnSpc>
              <a:buFont typeface="Wingdings" pitchFamily="2" charset="2"/>
              <a:buNone/>
            </a:pPr>
            <a:r>
              <a:rPr lang="en-US" altLang="zh-CN" sz="2400" dirty="0" smtClean="0"/>
              <a:t>	) </a:t>
            </a:r>
          </a:p>
        </p:txBody>
      </p:sp>
      <p:sp>
        <p:nvSpPr>
          <p:cNvPr id="3" name="灯片编号占位符 2"/>
          <p:cNvSpPr>
            <a:spLocks noGrp="1"/>
          </p:cNvSpPr>
          <p:nvPr>
            <p:ph type="sldNum" sz="quarter" idx="12"/>
          </p:nvPr>
        </p:nvSpPr>
        <p:spPr/>
        <p:txBody>
          <a:bodyPr/>
          <a:lstStyle/>
          <a:p>
            <a:pPr>
              <a:defRPr/>
            </a:pPr>
            <a:fld id="{78A52D47-D501-4EDE-B4AC-35CE66F8051A}" type="slidenum">
              <a:rPr lang="en-US" altLang="zh-CN" smtClean="0"/>
              <a:pPr>
                <a:defRPr/>
              </a:pPr>
              <a:t>27</a:t>
            </a:fld>
            <a:endParaRPr lang="en-US" altLang="zh-CN"/>
          </a:p>
        </p:txBody>
      </p:sp>
      <p:sp>
        <p:nvSpPr>
          <p:cNvPr id="4" name="AutoShape 3"/>
          <p:cNvSpPr>
            <a:spLocks noChangeArrowheads="1"/>
          </p:cNvSpPr>
          <p:nvPr/>
        </p:nvSpPr>
        <p:spPr bwMode="auto">
          <a:xfrm>
            <a:off x="8243888" y="2143116"/>
            <a:ext cx="431800" cy="358775"/>
          </a:xfrm>
          <a:prstGeom prst="star4">
            <a:avLst>
              <a:gd name="adj" fmla="val 12500"/>
            </a:avLst>
          </a:prstGeom>
          <a:solidFill>
            <a:schemeClr val="accent1"/>
          </a:solidFill>
          <a:ln w="9525">
            <a:solidFill>
              <a:schemeClr val="tx1"/>
            </a:solidFill>
            <a:miter lim="800000"/>
            <a:headEnd/>
            <a:tailEnd/>
          </a:ln>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3" name="Rectangle 3"/>
          <p:cNvSpPr>
            <a:spLocks noGrp="1" noChangeArrowheads="1"/>
          </p:cNvSpPr>
          <p:nvPr>
            <p:ph idx="1"/>
          </p:nvPr>
        </p:nvSpPr>
        <p:spPr>
          <a:xfrm>
            <a:off x="323850" y="376684"/>
            <a:ext cx="8569325" cy="1828180"/>
          </a:xfrm>
        </p:spPr>
        <p:txBody>
          <a:bodyPr>
            <a:normAutofit/>
          </a:bodyPr>
          <a:lstStyle/>
          <a:p>
            <a:pPr marL="274320" indent="-274320" eaLnBrk="1" fontAlgn="auto" hangingPunct="1">
              <a:lnSpc>
                <a:spcPct val="80000"/>
              </a:lnSpc>
              <a:spcAft>
                <a:spcPts val="0"/>
              </a:spcAft>
              <a:buClr>
                <a:schemeClr val="accent3"/>
              </a:buClr>
              <a:buFont typeface="Wingdings" pitchFamily="2" charset="2"/>
              <a:buNone/>
              <a:defRPr/>
            </a:pPr>
            <a:r>
              <a:rPr lang="zh-CN" altLang="en-US" sz="2400" dirty="0"/>
              <a:t>例：定义选课关系</a:t>
            </a:r>
            <a:r>
              <a:rPr lang="en-US" altLang="zh-CN" sz="2400" dirty="0"/>
              <a:t>SC</a:t>
            </a:r>
            <a:r>
              <a:rPr lang="zh-CN" altLang="en-US" sz="2400" dirty="0"/>
              <a:t>：</a:t>
            </a:r>
          </a:p>
          <a:p>
            <a:pPr marL="274320" indent="-274320" eaLnBrk="1" fontAlgn="auto" hangingPunct="1">
              <a:lnSpc>
                <a:spcPct val="80000"/>
              </a:lnSpc>
              <a:spcAft>
                <a:spcPts val="0"/>
              </a:spcAft>
              <a:buClr>
                <a:schemeClr val="accent3"/>
              </a:buClr>
              <a:buFont typeface="Wingdings" pitchFamily="2" charset="2"/>
              <a:buNone/>
              <a:defRPr/>
            </a:pPr>
            <a:r>
              <a:rPr lang="zh-CN" altLang="en-US" sz="2400" dirty="0"/>
              <a:t>学生编号</a:t>
            </a:r>
            <a:r>
              <a:rPr lang="en-US" altLang="zh-CN" sz="2400" dirty="0"/>
              <a:t>S#, char 4; </a:t>
            </a:r>
            <a:r>
              <a:rPr lang="zh-CN" altLang="en-US" sz="2400" dirty="0"/>
              <a:t>课程编号</a:t>
            </a:r>
            <a:r>
              <a:rPr lang="en-US" altLang="zh-CN" sz="2400" dirty="0"/>
              <a:t>C#, char 4, </a:t>
            </a:r>
            <a:r>
              <a:rPr lang="zh-CN" altLang="en-US" sz="2400" dirty="0"/>
              <a:t>成绩</a:t>
            </a:r>
            <a:r>
              <a:rPr lang="en-US" altLang="zh-CN" sz="2400" dirty="0"/>
              <a:t>Grade </a:t>
            </a:r>
            <a:r>
              <a:rPr lang="en-US" altLang="zh-CN" sz="2400" dirty="0" err="1"/>
              <a:t>smallint</a:t>
            </a:r>
            <a:r>
              <a:rPr lang="en-US" altLang="zh-CN" sz="2400" dirty="0"/>
              <a:t>;</a:t>
            </a:r>
          </a:p>
          <a:p>
            <a:pPr marL="274320" indent="-274320" eaLnBrk="1" fontAlgn="auto" hangingPunct="1">
              <a:lnSpc>
                <a:spcPct val="80000"/>
              </a:lnSpc>
              <a:spcAft>
                <a:spcPts val="0"/>
              </a:spcAft>
              <a:buClr>
                <a:schemeClr val="accent3"/>
              </a:buClr>
              <a:buFont typeface="Wingdings" pitchFamily="2" charset="2"/>
              <a:buNone/>
              <a:defRPr/>
            </a:pPr>
            <a:r>
              <a:rPr lang="zh-CN" altLang="en-US" sz="2400" dirty="0"/>
              <a:t>主关键字：</a:t>
            </a:r>
            <a:r>
              <a:rPr lang="en-US" altLang="zh-CN" sz="2400" dirty="0"/>
              <a:t>S#,C#;  </a:t>
            </a:r>
            <a:r>
              <a:rPr lang="zh-CN" altLang="en-US" sz="2400" dirty="0"/>
              <a:t>外键</a:t>
            </a:r>
            <a:r>
              <a:rPr lang="en-US" altLang="zh-CN" sz="2400" dirty="0"/>
              <a:t>: </a:t>
            </a:r>
            <a:r>
              <a:rPr lang="zh-CN" altLang="en-US" sz="2400" dirty="0"/>
              <a:t>关系</a:t>
            </a:r>
            <a:r>
              <a:rPr lang="en-US" altLang="zh-CN" sz="2400" dirty="0"/>
              <a:t>S</a:t>
            </a:r>
            <a:r>
              <a:rPr lang="zh-CN" altLang="en-US" sz="2400" dirty="0"/>
              <a:t>的主码</a:t>
            </a:r>
            <a:r>
              <a:rPr lang="en-US" altLang="zh-CN" sz="2400" dirty="0"/>
              <a:t>S#, </a:t>
            </a:r>
            <a:r>
              <a:rPr lang="zh-CN" altLang="en-US" sz="2400" dirty="0"/>
              <a:t>关系</a:t>
            </a:r>
            <a:r>
              <a:rPr lang="en-US" altLang="zh-CN" sz="2400" dirty="0"/>
              <a:t>C</a:t>
            </a:r>
            <a:r>
              <a:rPr lang="zh-CN" altLang="en-US" sz="2400" dirty="0"/>
              <a:t>的主码</a:t>
            </a:r>
            <a:r>
              <a:rPr lang="en-US" altLang="zh-CN" sz="2400" dirty="0"/>
              <a:t>C#</a:t>
            </a:r>
            <a:r>
              <a:rPr lang="zh-CN" altLang="en-US" sz="2400" dirty="0"/>
              <a:t>；</a:t>
            </a:r>
          </a:p>
          <a:p>
            <a:pPr marL="274320" indent="-274320" eaLnBrk="1" fontAlgn="auto" hangingPunct="1">
              <a:lnSpc>
                <a:spcPct val="80000"/>
              </a:lnSpc>
              <a:spcAft>
                <a:spcPts val="0"/>
              </a:spcAft>
              <a:buClr>
                <a:schemeClr val="accent3"/>
              </a:buClr>
              <a:buFont typeface="Wingdings" pitchFamily="2" charset="2"/>
              <a:buNone/>
              <a:defRPr/>
            </a:pPr>
            <a:r>
              <a:rPr lang="zh-CN" altLang="en-US" sz="2400" dirty="0"/>
              <a:t>约束：</a:t>
            </a:r>
            <a:r>
              <a:rPr lang="en-US" altLang="zh-CN" sz="2400" dirty="0"/>
              <a:t>0&lt;=</a:t>
            </a:r>
            <a:r>
              <a:rPr lang="zh-CN" altLang="en-US" sz="2400" dirty="0"/>
              <a:t>成绩</a:t>
            </a:r>
            <a:r>
              <a:rPr lang="en-US" altLang="zh-CN" sz="2400" dirty="0"/>
              <a:t>&lt;=100 </a:t>
            </a:r>
            <a:r>
              <a:rPr lang="zh-CN" altLang="en-US" sz="2400" dirty="0"/>
              <a:t>或者为</a:t>
            </a:r>
            <a:r>
              <a:rPr lang="en-US" altLang="zh-CN" sz="2400" dirty="0" smtClean="0"/>
              <a:t>Null</a:t>
            </a:r>
            <a:endParaRPr lang="en-US" altLang="zh-CN" sz="2400" dirty="0"/>
          </a:p>
        </p:txBody>
      </p:sp>
      <p:sp>
        <p:nvSpPr>
          <p:cNvPr id="3" name="灯片编号占位符 2"/>
          <p:cNvSpPr>
            <a:spLocks noGrp="1"/>
          </p:cNvSpPr>
          <p:nvPr>
            <p:ph type="sldNum" sz="quarter" idx="12"/>
          </p:nvPr>
        </p:nvSpPr>
        <p:spPr/>
        <p:txBody>
          <a:bodyPr/>
          <a:lstStyle/>
          <a:p>
            <a:pPr>
              <a:defRPr/>
            </a:pPr>
            <a:fld id="{4DE7F1DF-F2A8-431F-BD88-88D00976D18C}" type="slidenum">
              <a:rPr lang="en-US" altLang="zh-CN" smtClean="0"/>
              <a:pPr>
                <a:defRPr/>
              </a:pPr>
              <a:t>28</a:t>
            </a:fld>
            <a:endParaRPr lang="en-US" altLang="zh-CN"/>
          </a:p>
        </p:txBody>
      </p:sp>
      <p:sp>
        <p:nvSpPr>
          <p:cNvPr id="4" name="矩形 3"/>
          <p:cNvSpPr/>
          <p:nvPr/>
        </p:nvSpPr>
        <p:spPr>
          <a:xfrm>
            <a:off x="395536" y="2060848"/>
            <a:ext cx="8352928" cy="4893647"/>
          </a:xfrm>
          <a:prstGeom prst="rect">
            <a:avLst/>
          </a:prstGeom>
        </p:spPr>
        <p:txBody>
          <a:bodyPr wrap="square">
            <a:spAutoFit/>
          </a:bodyPr>
          <a:lstStyle/>
          <a:p>
            <a:pPr marL="640080" lvl="1" indent="-246888" eaLnBrk="1" fontAlgn="auto" hangingPunct="1">
              <a:spcAft>
                <a:spcPts val="0"/>
              </a:spcAft>
              <a:buFont typeface="Wingdings" pitchFamily="2" charset="2"/>
              <a:buNone/>
              <a:defRPr/>
            </a:pPr>
            <a:r>
              <a:rPr lang="en-US" altLang="zh-CN" b="1" i="1" dirty="0" smtClean="0"/>
              <a:t>CREATE   TABLE</a:t>
            </a:r>
            <a:r>
              <a:rPr lang="en-US" altLang="zh-CN" i="1" dirty="0" smtClean="0"/>
              <a:t>   S</a:t>
            </a:r>
            <a:r>
              <a:rPr lang="en-US" altLang="zh-CN" dirty="0" smtClean="0"/>
              <a:t>C</a:t>
            </a:r>
          </a:p>
          <a:p>
            <a:pPr marL="640080" lvl="1" indent="-246888" eaLnBrk="1" fontAlgn="auto" hangingPunct="1">
              <a:spcAft>
                <a:spcPts val="0"/>
              </a:spcAft>
              <a:buFont typeface="Wingdings" pitchFamily="2" charset="2"/>
              <a:buNone/>
              <a:defRPr/>
            </a:pPr>
            <a:r>
              <a:rPr lang="en-US" altLang="zh-CN" dirty="0" smtClean="0"/>
              <a:t>			(</a:t>
            </a:r>
          </a:p>
          <a:p>
            <a:pPr marL="640080" lvl="1" indent="-246888" eaLnBrk="1" fontAlgn="auto" hangingPunct="1">
              <a:spcAft>
                <a:spcPts val="0"/>
              </a:spcAft>
              <a:buFont typeface="Wingdings" pitchFamily="2" charset="2"/>
              <a:buNone/>
              <a:defRPr/>
            </a:pPr>
            <a:endParaRPr lang="en-US" altLang="zh-CN" dirty="0" smtClean="0"/>
          </a:p>
          <a:p>
            <a:pPr marL="640080" lvl="1" indent="-246888" eaLnBrk="1" fontAlgn="auto" hangingPunct="1">
              <a:spcAft>
                <a:spcPts val="0"/>
              </a:spcAft>
              <a:buFont typeface="Wingdings" pitchFamily="2" charset="2"/>
              <a:buNone/>
              <a:defRPr/>
            </a:pPr>
            <a:endParaRPr lang="en-US" altLang="zh-CN" dirty="0" smtClean="0"/>
          </a:p>
          <a:p>
            <a:pPr marL="640080" lvl="1" indent="-246888" eaLnBrk="1" fontAlgn="auto" hangingPunct="1">
              <a:spcAft>
                <a:spcPts val="0"/>
              </a:spcAft>
              <a:buFont typeface="Wingdings" pitchFamily="2" charset="2"/>
              <a:buNone/>
              <a:defRPr/>
            </a:pPr>
            <a:endParaRPr lang="en-US" altLang="zh-CN" dirty="0" smtClean="0"/>
          </a:p>
          <a:p>
            <a:pPr marL="640080" lvl="1" indent="-246888" eaLnBrk="1" fontAlgn="auto" hangingPunct="1">
              <a:spcAft>
                <a:spcPts val="0"/>
              </a:spcAft>
              <a:buFont typeface="Wingdings" pitchFamily="2" charset="2"/>
              <a:buNone/>
              <a:defRPr/>
            </a:pPr>
            <a:endParaRPr lang="en-US" altLang="zh-CN" dirty="0" smtClean="0"/>
          </a:p>
          <a:p>
            <a:pPr marL="640080" lvl="1" indent="-246888" eaLnBrk="1" fontAlgn="auto" hangingPunct="1">
              <a:spcAft>
                <a:spcPts val="0"/>
              </a:spcAft>
              <a:buFont typeface="Wingdings" pitchFamily="2" charset="2"/>
              <a:buNone/>
              <a:defRPr/>
            </a:pPr>
            <a:endParaRPr lang="en-US" altLang="zh-CN" dirty="0" smtClean="0"/>
          </a:p>
          <a:p>
            <a:pPr marL="640080" lvl="1" indent="-246888" eaLnBrk="1" fontAlgn="auto" hangingPunct="1">
              <a:spcAft>
                <a:spcPts val="0"/>
              </a:spcAft>
              <a:buFont typeface="Wingdings" pitchFamily="2" charset="2"/>
              <a:buNone/>
              <a:defRPr/>
            </a:pPr>
            <a:endParaRPr lang="en-US" altLang="zh-CN" dirty="0" smtClean="0"/>
          </a:p>
          <a:p>
            <a:pPr marL="640080" lvl="1" indent="-246888" eaLnBrk="1" fontAlgn="auto" hangingPunct="1">
              <a:spcAft>
                <a:spcPts val="0"/>
              </a:spcAft>
              <a:buFont typeface="Wingdings" pitchFamily="2" charset="2"/>
              <a:buNone/>
              <a:defRPr/>
            </a:pPr>
            <a:endParaRPr lang="en-US" altLang="zh-CN" dirty="0" smtClean="0"/>
          </a:p>
          <a:p>
            <a:pPr marL="640080" lvl="1" indent="-246888" eaLnBrk="1" fontAlgn="auto" hangingPunct="1">
              <a:spcAft>
                <a:spcPts val="0"/>
              </a:spcAft>
              <a:buFont typeface="Wingdings" pitchFamily="2" charset="2"/>
              <a:buNone/>
              <a:defRPr/>
            </a:pPr>
            <a:endParaRPr lang="en-US" altLang="zh-CN" dirty="0" smtClean="0"/>
          </a:p>
          <a:p>
            <a:pPr marL="640080" lvl="1" indent="-246888" eaLnBrk="1" fontAlgn="auto" hangingPunct="1">
              <a:spcAft>
                <a:spcPts val="0"/>
              </a:spcAft>
              <a:buFont typeface="Wingdings" pitchFamily="2" charset="2"/>
              <a:buNone/>
              <a:defRPr/>
            </a:pPr>
            <a:endParaRPr lang="en-US" altLang="zh-CN" dirty="0" smtClean="0"/>
          </a:p>
          <a:p>
            <a:pPr marL="640080" lvl="1" indent="-246888" eaLnBrk="1" fontAlgn="auto" hangingPunct="1">
              <a:spcAft>
                <a:spcPts val="0"/>
              </a:spcAft>
              <a:buFont typeface="Wingdings" pitchFamily="2" charset="2"/>
              <a:buNone/>
              <a:defRPr/>
            </a:pPr>
            <a:endParaRPr lang="en-US" altLang="zh-CN" dirty="0" smtClean="0"/>
          </a:p>
          <a:p>
            <a:pPr marL="640080" lvl="1" indent="-246888" eaLnBrk="1" fontAlgn="auto" hangingPunct="1">
              <a:spcAft>
                <a:spcPts val="0"/>
              </a:spcAft>
              <a:buFont typeface="Wingdings" pitchFamily="2" charset="2"/>
              <a:buNone/>
              <a:defRPr/>
            </a:pPr>
            <a:r>
              <a:rPr lang="en-US" altLang="zh-CN" dirty="0" smtClean="0"/>
              <a:t>)</a:t>
            </a:r>
            <a:endParaRPr lang="en-US" altLang="zh-CN" dirty="0"/>
          </a:p>
        </p:txBody>
      </p:sp>
      <p:sp>
        <p:nvSpPr>
          <p:cNvPr id="5" name="矩形 4"/>
          <p:cNvSpPr/>
          <p:nvPr/>
        </p:nvSpPr>
        <p:spPr>
          <a:xfrm>
            <a:off x="647056" y="2420888"/>
            <a:ext cx="8101408" cy="1200329"/>
          </a:xfrm>
          <a:prstGeom prst="rect">
            <a:avLst/>
          </a:prstGeom>
        </p:spPr>
        <p:txBody>
          <a:bodyPr wrap="square">
            <a:spAutoFit/>
          </a:bodyPr>
          <a:lstStyle/>
          <a:p>
            <a:pPr marL="640080" lvl="1" indent="-246888" eaLnBrk="1" fontAlgn="auto" hangingPunct="1">
              <a:spcAft>
                <a:spcPts val="0"/>
              </a:spcAft>
              <a:buFont typeface="Wingdings" pitchFamily="2" charset="2"/>
              <a:buNone/>
              <a:defRPr/>
            </a:pPr>
            <a:r>
              <a:rPr lang="en-US" altLang="zh-CN" dirty="0" smtClean="0"/>
              <a:t>              S#    </a:t>
            </a:r>
            <a:r>
              <a:rPr lang="en-US" altLang="zh-CN" b="1" i="1" dirty="0" smtClean="0"/>
              <a:t>CHAR</a:t>
            </a:r>
            <a:r>
              <a:rPr lang="zh-CN" altLang="en-US" dirty="0" smtClean="0"/>
              <a:t>（</a:t>
            </a:r>
            <a:r>
              <a:rPr lang="en-US" altLang="zh-CN" dirty="0" smtClean="0"/>
              <a:t>4</a:t>
            </a:r>
            <a:r>
              <a:rPr lang="zh-CN" altLang="en-US" dirty="0" smtClean="0"/>
              <a:t>）</a:t>
            </a:r>
            <a:r>
              <a:rPr lang="en-US" altLang="zh-CN" dirty="0" smtClean="0"/>
              <a:t>, </a:t>
            </a:r>
          </a:p>
          <a:p>
            <a:pPr marL="640080" lvl="1" indent="-246888" eaLnBrk="1" fontAlgn="auto" hangingPunct="1">
              <a:spcAft>
                <a:spcPts val="0"/>
              </a:spcAft>
              <a:buFont typeface="Wingdings" pitchFamily="2" charset="2"/>
              <a:buNone/>
              <a:defRPr/>
            </a:pPr>
            <a:r>
              <a:rPr lang="en-US" altLang="zh-CN" dirty="0" smtClean="0"/>
              <a:t>			 C#    </a:t>
            </a:r>
            <a:r>
              <a:rPr lang="en-US" altLang="zh-CN" b="1" i="1" dirty="0" smtClean="0"/>
              <a:t>CHAR</a:t>
            </a:r>
            <a:r>
              <a:rPr lang="zh-CN" altLang="en-US" dirty="0" smtClean="0"/>
              <a:t>（</a:t>
            </a:r>
            <a:r>
              <a:rPr lang="en-US" altLang="zh-CN" dirty="0" smtClean="0"/>
              <a:t>4</a:t>
            </a:r>
            <a:r>
              <a:rPr lang="zh-CN" altLang="en-US" dirty="0" smtClean="0"/>
              <a:t>）</a:t>
            </a:r>
            <a:r>
              <a:rPr lang="en-US" altLang="zh-CN" dirty="0" smtClean="0"/>
              <a:t>,</a:t>
            </a:r>
          </a:p>
          <a:p>
            <a:pPr marL="640080" lvl="1" indent="-246888" eaLnBrk="1" fontAlgn="auto" hangingPunct="1">
              <a:spcAft>
                <a:spcPts val="0"/>
              </a:spcAft>
              <a:buFont typeface="Wingdings" pitchFamily="2" charset="2"/>
              <a:buNone/>
              <a:defRPr/>
            </a:pPr>
            <a:r>
              <a:rPr lang="en-US" altLang="zh-CN" i="1" dirty="0" smtClean="0"/>
              <a:t>			 </a:t>
            </a:r>
            <a:r>
              <a:rPr lang="en-US" altLang="zh-CN" dirty="0" smtClean="0"/>
              <a:t>GRADE  </a:t>
            </a:r>
            <a:r>
              <a:rPr lang="en-US" altLang="zh-CN" b="1" i="1" dirty="0" smtClean="0"/>
              <a:t>SAMLLINT</a:t>
            </a:r>
            <a:r>
              <a:rPr lang="en-US" altLang="zh-CN" i="1" dirty="0" smtClean="0"/>
              <a:t>,</a:t>
            </a:r>
          </a:p>
        </p:txBody>
      </p:sp>
      <p:sp>
        <p:nvSpPr>
          <p:cNvPr id="6" name="矩形 5"/>
          <p:cNvSpPr/>
          <p:nvPr/>
        </p:nvSpPr>
        <p:spPr>
          <a:xfrm>
            <a:off x="467544" y="3573016"/>
            <a:ext cx="8496944" cy="461665"/>
          </a:xfrm>
          <a:prstGeom prst="rect">
            <a:avLst/>
          </a:prstGeom>
        </p:spPr>
        <p:txBody>
          <a:bodyPr wrap="square">
            <a:spAutoFit/>
          </a:bodyPr>
          <a:lstStyle/>
          <a:p>
            <a:pPr marL="640080" lvl="1" indent="-246888" eaLnBrk="1" fontAlgn="auto" hangingPunct="1">
              <a:spcAft>
                <a:spcPts val="0"/>
              </a:spcAft>
              <a:buFont typeface="Wingdings" pitchFamily="2" charset="2"/>
              <a:buNone/>
              <a:defRPr/>
            </a:pPr>
            <a:r>
              <a:rPr lang="en-US" altLang="zh-CN" b="1" i="1" dirty="0" smtClean="0">
                <a:solidFill>
                  <a:srgbClr val="FF0000"/>
                </a:solidFill>
              </a:rPr>
              <a:t>                PRIMARY KEY</a:t>
            </a:r>
            <a:r>
              <a:rPr lang="en-US" altLang="zh-CN" b="1" i="1" dirty="0" smtClean="0"/>
              <a:t> </a:t>
            </a:r>
            <a:r>
              <a:rPr lang="en-US" altLang="zh-CN" dirty="0" smtClean="0"/>
              <a:t>(S#</a:t>
            </a:r>
            <a:r>
              <a:rPr lang="zh-CN" altLang="en-US" dirty="0" smtClean="0"/>
              <a:t>，</a:t>
            </a:r>
            <a:r>
              <a:rPr lang="en-US" altLang="zh-CN" dirty="0" smtClean="0"/>
              <a:t>C#),</a:t>
            </a:r>
          </a:p>
        </p:txBody>
      </p:sp>
      <p:sp>
        <p:nvSpPr>
          <p:cNvPr id="7" name="矩形 6"/>
          <p:cNvSpPr/>
          <p:nvPr/>
        </p:nvSpPr>
        <p:spPr>
          <a:xfrm>
            <a:off x="251520" y="4000996"/>
            <a:ext cx="8640960" cy="830997"/>
          </a:xfrm>
          <a:prstGeom prst="rect">
            <a:avLst/>
          </a:prstGeom>
        </p:spPr>
        <p:txBody>
          <a:bodyPr wrap="square">
            <a:spAutoFit/>
          </a:bodyPr>
          <a:lstStyle/>
          <a:p>
            <a:pPr marL="640080" lvl="1" indent="-246888" eaLnBrk="1" fontAlgn="auto" hangingPunct="1">
              <a:spcAft>
                <a:spcPts val="0"/>
              </a:spcAft>
              <a:buFont typeface="Wingdings" pitchFamily="2" charset="2"/>
              <a:buNone/>
              <a:defRPr/>
            </a:pPr>
            <a:r>
              <a:rPr lang="en-US" altLang="zh-CN" b="1" i="1" dirty="0" smtClean="0">
                <a:solidFill>
                  <a:srgbClr val="FF0000"/>
                </a:solidFill>
              </a:rPr>
              <a:t>                  FOREIGN KEY</a:t>
            </a:r>
            <a:r>
              <a:rPr lang="en-US" altLang="zh-CN" b="1" i="1" dirty="0" smtClean="0"/>
              <a:t>   </a:t>
            </a:r>
            <a:r>
              <a:rPr lang="en-US" altLang="zh-CN" dirty="0" smtClean="0"/>
              <a:t>(S#)</a:t>
            </a:r>
          </a:p>
          <a:p>
            <a:pPr marL="640080" lvl="1" indent="-246888" eaLnBrk="1" fontAlgn="auto" hangingPunct="1">
              <a:spcAft>
                <a:spcPts val="0"/>
              </a:spcAft>
              <a:buFont typeface="Wingdings" pitchFamily="2" charset="2"/>
              <a:buNone/>
              <a:defRPr/>
            </a:pPr>
            <a:r>
              <a:rPr lang="en-US" altLang="zh-CN" b="1" i="1" dirty="0" smtClean="0"/>
              <a:t>				REFERENCES</a:t>
            </a:r>
            <a:r>
              <a:rPr lang="en-US" altLang="zh-CN" dirty="0" smtClean="0"/>
              <a:t>   S(S#),</a:t>
            </a:r>
          </a:p>
        </p:txBody>
      </p:sp>
      <p:sp>
        <p:nvSpPr>
          <p:cNvPr id="8" name="矩形 7"/>
          <p:cNvSpPr/>
          <p:nvPr/>
        </p:nvSpPr>
        <p:spPr>
          <a:xfrm>
            <a:off x="251520" y="4797152"/>
            <a:ext cx="8712968" cy="830997"/>
          </a:xfrm>
          <a:prstGeom prst="rect">
            <a:avLst/>
          </a:prstGeom>
        </p:spPr>
        <p:txBody>
          <a:bodyPr wrap="square">
            <a:spAutoFit/>
          </a:bodyPr>
          <a:lstStyle/>
          <a:p>
            <a:pPr marL="640080" lvl="1" indent="-246888" eaLnBrk="1" fontAlgn="auto" hangingPunct="1">
              <a:spcAft>
                <a:spcPts val="0"/>
              </a:spcAft>
              <a:buFont typeface="Wingdings" pitchFamily="2" charset="2"/>
              <a:buNone/>
              <a:defRPr/>
            </a:pPr>
            <a:r>
              <a:rPr lang="en-US" altLang="zh-CN" b="1" i="1" dirty="0" smtClean="0">
                <a:solidFill>
                  <a:srgbClr val="FF0000"/>
                </a:solidFill>
              </a:rPr>
              <a:t>                  FOREIGN KEY</a:t>
            </a:r>
            <a:r>
              <a:rPr lang="en-US" altLang="zh-CN" b="1" i="1" dirty="0" smtClean="0"/>
              <a:t> </a:t>
            </a:r>
            <a:r>
              <a:rPr lang="en-US" altLang="zh-CN" dirty="0" smtClean="0"/>
              <a:t>(C#)</a:t>
            </a:r>
          </a:p>
          <a:p>
            <a:pPr marL="640080" lvl="1" indent="-246888" eaLnBrk="1" fontAlgn="auto" hangingPunct="1">
              <a:spcAft>
                <a:spcPts val="0"/>
              </a:spcAft>
              <a:buFont typeface="Wingdings" pitchFamily="2" charset="2"/>
              <a:buNone/>
              <a:defRPr/>
            </a:pPr>
            <a:r>
              <a:rPr lang="en-US" altLang="zh-CN" dirty="0" smtClean="0"/>
              <a:t>				</a:t>
            </a:r>
            <a:r>
              <a:rPr lang="en-US" altLang="zh-CN" b="1" i="1" dirty="0" smtClean="0"/>
              <a:t>REFERENCES</a:t>
            </a:r>
            <a:r>
              <a:rPr lang="en-US" altLang="zh-CN" dirty="0" smtClean="0"/>
              <a:t>   C(C#),</a:t>
            </a:r>
          </a:p>
        </p:txBody>
      </p:sp>
      <p:sp>
        <p:nvSpPr>
          <p:cNvPr id="9" name="矩形 8"/>
          <p:cNvSpPr/>
          <p:nvPr/>
        </p:nvSpPr>
        <p:spPr>
          <a:xfrm>
            <a:off x="251520" y="5622339"/>
            <a:ext cx="8712968" cy="830997"/>
          </a:xfrm>
          <a:prstGeom prst="rect">
            <a:avLst/>
          </a:prstGeom>
        </p:spPr>
        <p:txBody>
          <a:bodyPr wrap="square">
            <a:spAutoFit/>
          </a:bodyPr>
          <a:lstStyle/>
          <a:p>
            <a:pPr marL="640080" lvl="1" indent="-246888" eaLnBrk="1" fontAlgn="auto" hangingPunct="1">
              <a:spcAft>
                <a:spcPts val="0"/>
              </a:spcAft>
              <a:buFont typeface="Wingdings" pitchFamily="2" charset="2"/>
              <a:buNone/>
              <a:defRPr/>
            </a:pPr>
            <a:r>
              <a:rPr lang="en-US" altLang="zh-CN" dirty="0" smtClean="0"/>
              <a:t>                 </a:t>
            </a:r>
            <a:r>
              <a:rPr lang="en-US" altLang="zh-CN" b="1" i="1" dirty="0" smtClean="0"/>
              <a:t>CHECK</a:t>
            </a:r>
            <a:r>
              <a:rPr lang="en-US" altLang="zh-CN" dirty="0" smtClean="0"/>
              <a:t>((GRADE </a:t>
            </a:r>
            <a:r>
              <a:rPr lang="en-US" altLang="zh-CN" b="1" i="1" dirty="0" smtClean="0"/>
              <a:t>IS NULL</a:t>
            </a:r>
            <a:r>
              <a:rPr lang="en-US" altLang="zh-CN" dirty="0" smtClean="0"/>
              <a:t>) </a:t>
            </a:r>
            <a:r>
              <a:rPr lang="en-US" altLang="zh-CN" b="1" i="1" dirty="0" smtClean="0"/>
              <a:t>OR</a:t>
            </a:r>
            <a:r>
              <a:rPr lang="en-US" altLang="zh-CN" dirty="0" smtClean="0"/>
              <a:t> </a:t>
            </a:r>
          </a:p>
          <a:p>
            <a:pPr marL="640080" lvl="1" indent="-246888" eaLnBrk="1" fontAlgn="auto" hangingPunct="1">
              <a:spcAft>
                <a:spcPts val="0"/>
              </a:spcAft>
              <a:buFont typeface="Wingdings" pitchFamily="2" charset="2"/>
              <a:buNone/>
              <a:defRPr/>
            </a:pPr>
            <a:r>
              <a:rPr lang="en-US" altLang="zh-CN" dirty="0" smtClean="0"/>
              <a:t>				GRADE </a:t>
            </a:r>
            <a:r>
              <a:rPr lang="en-US" altLang="zh-CN" b="1" i="1" dirty="0" smtClean="0"/>
              <a:t>BETWEEN</a:t>
            </a:r>
            <a:r>
              <a:rPr lang="en-US" altLang="zh-CN" dirty="0" smtClean="0"/>
              <a:t> 0 </a:t>
            </a:r>
            <a:r>
              <a:rPr lang="en-US" altLang="zh-CN" b="1" i="1" dirty="0" smtClean="0"/>
              <a:t>AND</a:t>
            </a:r>
            <a:r>
              <a:rPr lang="en-US" altLang="zh-CN" dirty="0" smtClean="0"/>
              <a:t> 100)</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
          <p:cNvSpPr>
            <a:spLocks noGrp="1" noChangeArrowheads="1"/>
          </p:cNvSpPr>
          <p:nvPr>
            <p:ph idx="1"/>
          </p:nvPr>
        </p:nvSpPr>
        <p:spPr>
          <a:xfrm>
            <a:off x="323850" y="742950"/>
            <a:ext cx="8110538" cy="5472113"/>
          </a:xfrm>
        </p:spPr>
        <p:txBody>
          <a:bodyPr/>
          <a:lstStyle/>
          <a:p>
            <a:pPr eaLnBrk="1" hangingPunct="1">
              <a:lnSpc>
                <a:spcPct val="80000"/>
              </a:lnSpc>
              <a:buFont typeface="Wingdings" pitchFamily="2" charset="2"/>
              <a:buNone/>
            </a:pPr>
            <a:r>
              <a:rPr lang="zh-CN" altLang="en-US" sz="2400" dirty="0" smtClean="0"/>
              <a:t>三、表修改</a:t>
            </a:r>
          </a:p>
          <a:p>
            <a:pPr eaLnBrk="1" hangingPunct="1">
              <a:lnSpc>
                <a:spcPct val="80000"/>
              </a:lnSpc>
              <a:buFont typeface="Wingdings" pitchFamily="2" charset="2"/>
              <a:buNone/>
            </a:pPr>
            <a:r>
              <a:rPr lang="en-US" altLang="zh-CN" sz="2400" dirty="0" smtClean="0"/>
              <a:t>1</a:t>
            </a:r>
            <a:r>
              <a:rPr lang="zh-CN" altLang="en-US" sz="2400" dirty="0" smtClean="0"/>
              <a:t>、格式（增加列）</a:t>
            </a:r>
          </a:p>
          <a:p>
            <a:pPr eaLnBrk="1" hangingPunct="1">
              <a:lnSpc>
                <a:spcPct val="80000"/>
              </a:lnSpc>
              <a:buFont typeface="Wingdings" pitchFamily="2" charset="2"/>
              <a:buNone/>
            </a:pPr>
            <a:r>
              <a:rPr lang="en-US" altLang="zh-CN" sz="2400" dirty="0" smtClean="0"/>
              <a:t>ALTER Table </a:t>
            </a:r>
            <a:r>
              <a:rPr lang="zh-CN" altLang="en-US" sz="2400" dirty="0" smtClean="0"/>
              <a:t>表名</a:t>
            </a:r>
          </a:p>
          <a:p>
            <a:pPr eaLnBrk="1" hangingPunct="1">
              <a:lnSpc>
                <a:spcPct val="80000"/>
              </a:lnSpc>
              <a:buFont typeface="Wingdings" pitchFamily="2" charset="2"/>
              <a:buNone/>
            </a:pPr>
            <a:r>
              <a:rPr lang="en-US" altLang="zh-CN" sz="2400" dirty="0" smtClean="0"/>
              <a:t>add  </a:t>
            </a:r>
            <a:r>
              <a:rPr lang="zh-CN" altLang="en-US" sz="2400" dirty="0" smtClean="0"/>
              <a:t>列名  类型</a:t>
            </a:r>
          </a:p>
          <a:p>
            <a:pPr eaLnBrk="1" hangingPunct="1">
              <a:lnSpc>
                <a:spcPct val="80000"/>
              </a:lnSpc>
              <a:buFont typeface="Wingdings" pitchFamily="2" charset="2"/>
              <a:buNone/>
            </a:pPr>
            <a:endParaRPr lang="zh-CN" altLang="en-US" sz="2400" dirty="0" smtClean="0"/>
          </a:p>
          <a:p>
            <a:pPr eaLnBrk="1" hangingPunct="1">
              <a:lnSpc>
                <a:spcPct val="80000"/>
              </a:lnSpc>
              <a:buFont typeface="Wingdings" pitchFamily="2" charset="2"/>
              <a:buNone/>
            </a:pPr>
            <a:r>
              <a:rPr lang="zh-CN" altLang="en-US" sz="2400" dirty="0" smtClean="0"/>
              <a:t>例：</a:t>
            </a:r>
            <a:r>
              <a:rPr lang="en-US" altLang="zh-CN" sz="2400" dirty="0" smtClean="0"/>
              <a:t>ALTER Table car</a:t>
            </a:r>
          </a:p>
          <a:p>
            <a:pPr eaLnBrk="1" hangingPunct="1">
              <a:lnSpc>
                <a:spcPct val="80000"/>
              </a:lnSpc>
              <a:buFont typeface="Wingdings" pitchFamily="2" charset="2"/>
              <a:buNone/>
            </a:pPr>
            <a:r>
              <a:rPr lang="en-US" altLang="zh-CN" sz="2400" dirty="0" smtClean="0"/>
              <a:t>add [emission] [float]  NOT NULL; </a:t>
            </a:r>
          </a:p>
          <a:p>
            <a:pPr eaLnBrk="1" hangingPunct="1">
              <a:lnSpc>
                <a:spcPct val="80000"/>
              </a:lnSpc>
              <a:buFont typeface="Wingdings" pitchFamily="2" charset="2"/>
              <a:buNone/>
            </a:pPr>
            <a:r>
              <a:rPr lang="zh-CN" altLang="en-US" sz="2400" dirty="0" smtClean="0"/>
              <a:t>例：</a:t>
            </a:r>
            <a:r>
              <a:rPr lang="en-US" altLang="zh-CN" sz="2400" dirty="0" smtClean="0"/>
              <a:t>ALTER Table   student</a:t>
            </a:r>
          </a:p>
          <a:p>
            <a:pPr eaLnBrk="1" hangingPunct="1">
              <a:lnSpc>
                <a:spcPct val="80000"/>
              </a:lnSpc>
              <a:buFont typeface="Wingdings" pitchFamily="2" charset="2"/>
              <a:buNone/>
            </a:pPr>
            <a:r>
              <a:rPr lang="en-US" altLang="zh-CN" sz="2400" dirty="0" smtClean="0"/>
              <a:t>add  </a:t>
            </a:r>
            <a:r>
              <a:rPr lang="zh-CN" altLang="en-US" sz="2400" dirty="0" smtClean="0"/>
              <a:t>性别  </a:t>
            </a:r>
            <a:r>
              <a:rPr lang="en-US" altLang="zh-CN" sz="2400" dirty="0" smtClean="0"/>
              <a:t>char(2)</a:t>
            </a:r>
          </a:p>
          <a:p>
            <a:pPr eaLnBrk="1" hangingPunct="1">
              <a:lnSpc>
                <a:spcPct val="80000"/>
              </a:lnSpc>
              <a:buFont typeface="Wingdings" pitchFamily="2" charset="2"/>
              <a:buNone/>
            </a:pPr>
            <a:endParaRPr lang="en-US" altLang="zh-CN" sz="2400" dirty="0" smtClean="0"/>
          </a:p>
          <a:p>
            <a:pPr eaLnBrk="1" hangingPunct="1">
              <a:lnSpc>
                <a:spcPct val="80000"/>
              </a:lnSpc>
              <a:buFont typeface="Wingdings" pitchFamily="2" charset="2"/>
              <a:buNone/>
            </a:pPr>
            <a:r>
              <a:rPr lang="en-US" altLang="zh-CN" sz="2400" dirty="0" smtClean="0"/>
              <a:t>2</a:t>
            </a:r>
            <a:r>
              <a:rPr lang="zh-CN" altLang="en-US" sz="2400" dirty="0" smtClean="0"/>
              <a:t>、功能：给基本表增加一个属性</a:t>
            </a:r>
          </a:p>
          <a:p>
            <a:pPr eaLnBrk="1" hangingPunct="1">
              <a:lnSpc>
                <a:spcPct val="80000"/>
              </a:lnSpc>
              <a:buFont typeface="Wingdings" pitchFamily="2" charset="2"/>
              <a:buNone/>
            </a:pPr>
            <a:endParaRPr lang="zh-CN" altLang="en-US" sz="2400" dirty="0" smtClean="0"/>
          </a:p>
          <a:p>
            <a:pPr eaLnBrk="1" hangingPunct="1">
              <a:lnSpc>
                <a:spcPct val="80000"/>
              </a:lnSpc>
              <a:buFont typeface="Wingdings" pitchFamily="2" charset="2"/>
              <a:buNone/>
            </a:pPr>
            <a:r>
              <a:rPr lang="en-US" altLang="zh-CN" sz="2400" dirty="0" smtClean="0"/>
              <a:t>3</a:t>
            </a:r>
            <a:r>
              <a:rPr lang="zh-CN" altLang="en-US" sz="2400" dirty="0" smtClean="0"/>
              <a:t>、说明：（可增加多个属性）</a:t>
            </a:r>
          </a:p>
        </p:txBody>
      </p:sp>
      <p:sp>
        <p:nvSpPr>
          <p:cNvPr id="3" name="灯片编号占位符 2"/>
          <p:cNvSpPr>
            <a:spLocks noGrp="1"/>
          </p:cNvSpPr>
          <p:nvPr>
            <p:ph type="sldNum" sz="quarter" idx="12"/>
          </p:nvPr>
        </p:nvSpPr>
        <p:spPr/>
        <p:txBody>
          <a:bodyPr/>
          <a:lstStyle/>
          <a:p>
            <a:pPr>
              <a:defRPr/>
            </a:pPr>
            <a:fld id="{0B885CE6-5A22-44DB-9645-AED930121ADE}" type="slidenum">
              <a:rPr lang="en-US" altLang="zh-CN" smtClean="0"/>
              <a:pPr>
                <a:defRPr/>
              </a:pPr>
              <a:t>29</a:t>
            </a:fld>
            <a:endParaRPr lang="en-US" altLang="zh-CN"/>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8" name="Rectangle 1028"/>
          <p:cNvSpPr>
            <a:spLocks noGrp="1" noChangeArrowheads="1"/>
          </p:cNvSpPr>
          <p:nvPr>
            <p:ph type="title"/>
          </p:nvPr>
        </p:nvSpPr>
        <p:spPr>
          <a:xfrm>
            <a:off x="250825" y="44450"/>
            <a:ext cx="8162925" cy="762000"/>
          </a:xfrm>
        </p:spPr>
        <p:txBody>
          <a:bodyPr>
            <a:normAutofit fontScale="90000"/>
          </a:bodyPr>
          <a:lstStyle/>
          <a:p>
            <a:pPr eaLnBrk="1" fontAlgn="auto" hangingPunct="1">
              <a:spcAft>
                <a:spcPts val="0"/>
              </a:spcAft>
              <a:defRPr/>
            </a:pPr>
            <a:r>
              <a:rPr lang="en-US" altLang="zh-CN" b="1">
                <a:solidFill>
                  <a:schemeClr val="tx1"/>
                </a:solidFill>
              </a:rPr>
              <a:t>SQL</a:t>
            </a:r>
            <a:r>
              <a:rPr lang="zh-CN" altLang="en-US" b="1">
                <a:solidFill>
                  <a:schemeClr val="tx1"/>
                </a:solidFill>
              </a:rPr>
              <a:t>发展里程碑</a:t>
            </a:r>
            <a:endParaRPr lang="zh-CN" altLang="en-US">
              <a:solidFill>
                <a:schemeClr val="tx1"/>
              </a:solidFill>
            </a:endParaRPr>
          </a:p>
        </p:txBody>
      </p:sp>
      <p:graphicFrame>
        <p:nvGraphicFramePr>
          <p:cNvPr id="124065" name="Group 1185"/>
          <p:cNvGraphicFramePr>
            <a:graphicFrameLocks noGrp="1"/>
          </p:cNvGraphicFramePr>
          <p:nvPr>
            <p:ph type="tbl" idx="1"/>
          </p:nvPr>
        </p:nvGraphicFramePr>
        <p:xfrm>
          <a:off x="395288" y="908050"/>
          <a:ext cx="8110537" cy="5545074"/>
        </p:xfrm>
        <a:graphic>
          <a:graphicData uri="http://schemas.openxmlformats.org/drawingml/2006/table">
            <a:tbl>
              <a:tblPr/>
              <a:tblGrid>
                <a:gridCol w="1439862">
                  <a:extLst>
                    <a:ext uri="{9D8B030D-6E8A-4147-A177-3AD203B41FA5}">
                      <a16:colId xmlns:a16="http://schemas.microsoft.com/office/drawing/2014/main" val="20000"/>
                    </a:ext>
                  </a:extLst>
                </a:gridCol>
                <a:gridCol w="6670675">
                  <a:extLst>
                    <a:ext uri="{9D8B030D-6E8A-4147-A177-3AD203B41FA5}">
                      <a16:colId xmlns:a16="http://schemas.microsoft.com/office/drawing/2014/main" val="20001"/>
                    </a:ext>
                  </a:extLst>
                </a:gridCol>
              </a:tblGrid>
              <a:tr h="5238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800" b="1" i="0" u="none" strike="noStrike" cap="none" normalizeH="0" baseline="0" dirty="0" smtClean="0">
                          <a:ln>
                            <a:noFill/>
                          </a:ln>
                          <a:solidFill>
                            <a:schemeClr val="tx1"/>
                          </a:solidFill>
                          <a:effectLst/>
                          <a:latin typeface="Verdana" pitchFamily="34" charset="0"/>
                          <a:ea typeface="宋体" pitchFamily="2" charset="-122"/>
                        </a:rPr>
                        <a:t>日期</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2800" b="1" i="0" u="none" strike="noStrike" cap="none" normalizeH="0" baseline="0" smtClean="0">
                          <a:ln>
                            <a:noFill/>
                          </a:ln>
                          <a:solidFill>
                            <a:schemeClr val="tx1"/>
                          </a:solidFill>
                          <a:effectLst/>
                          <a:latin typeface="Verdana" pitchFamily="34" charset="0"/>
                          <a:ea typeface="宋体" pitchFamily="2" charset="-122"/>
                        </a:rPr>
                        <a:t>事                    件</a:t>
                      </a:r>
                      <a:endParaRPr kumimoji="1" lang="zh-CN" altLang="en-US" sz="2800" b="0" i="0" u="none" strike="noStrike" cap="none" normalizeH="0" baseline="0" smtClean="0">
                        <a:ln>
                          <a:noFill/>
                        </a:ln>
                        <a:solidFill>
                          <a:schemeClr val="tx1"/>
                        </a:solidFill>
                        <a:effectLst/>
                        <a:latin typeface="Verdana" pitchFamily="34"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238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smtClean="0">
                          <a:ln>
                            <a:noFill/>
                          </a:ln>
                          <a:solidFill>
                            <a:schemeClr val="tx1"/>
                          </a:solidFill>
                          <a:effectLst/>
                          <a:latin typeface="Verdana" pitchFamily="34" charset="0"/>
                          <a:ea typeface="宋体" pitchFamily="2" charset="-122"/>
                        </a:rPr>
                        <a:t>1970</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en-US" altLang="zh-CN" sz="2800" b="0" i="0" u="none" strike="noStrike" cap="none" normalizeH="0" baseline="0" dirty="0" err="1" smtClean="0">
                          <a:ln>
                            <a:noFill/>
                          </a:ln>
                          <a:solidFill>
                            <a:schemeClr val="tx1"/>
                          </a:solidFill>
                          <a:effectLst/>
                          <a:latin typeface="Verdana" pitchFamily="34" charset="0"/>
                          <a:ea typeface="宋体" pitchFamily="2" charset="-122"/>
                        </a:rPr>
                        <a:t>Codd</a:t>
                      </a:r>
                      <a:r>
                        <a:rPr kumimoji="1" lang="zh-CN" altLang="en-US" sz="2800" b="0" i="0" u="none" strike="noStrike" cap="none" normalizeH="0" baseline="0" dirty="0" smtClean="0">
                          <a:ln>
                            <a:noFill/>
                          </a:ln>
                          <a:solidFill>
                            <a:schemeClr val="tx1"/>
                          </a:solidFill>
                          <a:effectLst/>
                          <a:latin typeface="Verdana" pitchFamily="34" charset="0"/>
                          <a:ea typeface="宋体" pitchFamily="2" charset="-122"/>
                        </a:rPr>
                        <a:t>定义关系数据库模式</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238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smtClean="0">
                          <a:ln>
                            <a:noFill/>
                          </a:ln>
                          <a:solidFill>
                            <a:schemeClr val="tx1"/>
                          </a:solidFill>
                          <a:effectLst/>
                          <a:latin typeface="Verdana" pitchFamily="34" charset="0"/>
                          <a:ea typeface="宋体" pitchFamily="2" charset="-122"/>
                        </a:rPr>
                        <a:t>1974</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en-US" altLang="zh-CN" sz="2800" b="0" i="0" u="none" strike="noStrike" cap="none" normalizeH="0" baseline="0" dirty="0" smtClean="0">
                          <a:ln>
                            <a:noFill/>
                          </a:ln>
                          <a:solidFill>
                            <a:schemeClr val="tx1"/>
                          </a:solidFill>
                          <a:effectLst/>
                          <a:latin typeface="Verdana" pitchFamily="34" charset="0"/>
                          <a:ea typeface="宋体" pitchFamily="2" charset="-122"/>
                        </a:rPr>
                        <a:t>IBM</a:t>
                      </a:r>
                      <a:r>
                        <a:rPr kumimoji="1" lang="zh-CN" altLang="en-US" sz="2800" b="0" i="0" u="none" strike="noStrike" cap="none" normalizeH="0" baseline="0" dirty="0" smtClean="0">
                          <a:ln>
                            <a:noFill/>
                          </a:ln>
                          <a:solidFill>
                            <a:schemeClr val="tx1"/>
                          </a:solidFill>
                          <a:effectLst/>
                          <a:latin typeface="Verdana" pitchFamily="34" charset="0"/>
                          <a:ea typeface="宋体" pitchFamily="2" charset="-122"/>
                        </a:rPr>
                        <a:t>开始其</a:t>
                      </a:r>
                      <a:r>
                        <a:rPr kumimoji="1" lang="en-US" altLang="zh-CN" sz="2800" b="0" i="0" u="none" strike="noStrike" cap="none" normalizeH="0" baseline="0" dirty="0" smtClean="0">
                          <a:ln>
                            <a:noFill/>
                          </a:ln>
                          <a:solidFill>
                            <a:schemeClr val="tx1"/>
                          </a:solidFill>
                          <a:effectLst/>
                          <a:latin typeface="Verdana" pitchFamily="34" charset="0"/>
                          <a:ea typeface="宋体" pitchFamily="2" charset="-122"/>
                        </a:rPr>
                        <a:t>System/R</a:t>
                      </a:r>
                      <a:r>
                        <a:rPr kumimoji="1" lang="zh-CN" altLang="en-US" sz="2800" b="0" i="0" u="none" strike="noStrike" cap="none" normalizeH="0" baseline="0" dirty="0" smtClean="0">
                          <a:ln>
                            <a:noFill/>
                          </a:ln>
                          <a:solidFill>
                            <a:schemeClr val="tx1"/>
                          </a:solidFill>
                          <a:effectLst/>
                          <a:latin typeface="Verdana" pitchFamily="34" charset="0"/>
                          <a:ea typeface="宋体" pitchFamily="2" charset="-122"/>
                        </a:rPr>
                        <a:t>计划</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238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smtClean="0">
                          <a:ln>
                            <a:noFill/>
                          </a:ln>
                          <a:solidFill>
                            <a:schemeClr val="tx1"/>
                          </a:solidFill>
                          <a:effectLst/>
                          <a:latin typeface="Verdana" pitchFamily="34" charset="0"/>
                          <a:ea typeface="宋体" pitchFamily="2" charset="-122"/>
                        </a:rPr>
                        <a:t>1974</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800" b="0" i="0" u="none" strike="noStrike" cap="none" normalizeH="0" baseline="0" dirty="0" smtClean="0">
                          <a:ln>
                            <a:noFill/>
                          </a:ln>
                          <a:solidFill>
                            <a:schemeClr val="tx1"/>
                          </a:solidFill>
                          <a:effectLst/>
                          <a:latin typeface="Verdana" pitchFamily="34" charset="0"/>
                          <a:ea typeface="宋体" pitchFamily="2" charset="-122"/>
                        </a:rPr>
                        <a:t>首篇文章描述</a:t>
                      </a:r>
                      <a:r>
                        <a:rPr kumimoji="1" lang="en-US" altLang="zh-CN" sz="2800" b="0" i="0" u="none" strike="noStrike" cap="none" normalizeH="0" baseline="0" dirty="0" smtClean="0">
                          <a:ln>
                            <a:noFill/>
                          </a:ln>
                          <a:solidFill>
                            <a:schemeClr val="tx1"/>
                          </a:solidFill>
                          <a:effectLst/>
                          <a:latin typeface="Verdana" pitchFamily="34" charset="0"/>
                          <a:ea typeface="宋体" pitchFamily="2" charset="-122"/>
                        </a:rPr>
                        <a:t>SEQUEL</a:t>
                      </a:r>
                      <a:r>
                        <a:rPr kumimoji="1" lang="zh-CN" altLang="en-US" sz="2800" b="0" i="0" u="none" strike="noStrike" cap="none" normalizeH="0" baseline="0" dirty="0" smtClean="0">
                          <a:ln>
                            <a:noFill/>
                          </a:ln>
                          <a:solidFill>
                            <a:schemeClr val="tx1"/>
                          </a:solidFill>
                          <a:effectLst/>
                          <a:latin typeface="Verdana" pitchFamily="34" charset="0"/>
                          <a:ea typeface="宋体" pitchFamily="2" charset="-122"/>
                        </a:rPr>
                        <a:t>语言</a:t>
                      </a: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dirty="0" smtClean="0">
                          <a:ln>
                            <a:noFill/>
                          </a:ln>
                          <a:solidFill>
                            <a:schemeClr val="tx1"/>
                          </a:solidFill>
                          <a:effectLst/>
                          <a:latin typeface="Verdana" pitchFamily="34" charset="0"/>
                          <a:ea typeface="宋体" pitchFamily="2" charset="-122"/>
                        </a:rPr>
                        <a:t>(</a:t>
                      </a:r>
                      <a:r>
                        <a:rPr kumimoji="1" lang="en-US" altLang="zh-CN" sz="2800" b="0" i="0" u="none" strike="noStrike" cap="none" normalizeH="0" baseline="0" dirty="0" smtClean="0">
                          <a:ln>
                            <a:noFill/>
                          </a:ln>
                          <a:solidFill>
                            <a:srgbClr val="FF3300"/>
                          </a:solidFill>
                          <a:effectLst/>
                          <a:latin typeface="Verdana" pitchFamily="34" charset="0"/>
                          <a:ea typeface="宋体" pitchFamily="2" charset="-122"/>
                        </a:rPr>
                        <a:t>S</a:t>
                      </a:r>
                      <a:r>
                        <a:rPr kumimoji="1" lang="en-US" altLang="zh-CN" sz="2800" b="0" i="0" u="none" strike="noStrike" cap="none" normalizeH="0" baseline="0" dirty="0" smtClean="0">
                          <a:ln>
                            <a:noFill/>
                          </a:ln>
                          <a:solidFill>
                            <a:schemeClr val="tx1"/>
                          </a:solidFill>
                          <a:effectLst/>
                          <a:latin typeface="Verdana" pitchFamily="34" charset="0"/>
                          <a:ea typeface="宋体" pitchFamily="2" charset="-122"/>
                        </a:rPr>
                        <a:t>TUCTURED </a:t>
                      </a:r>
                      <a:r>
                        <a:rPr kumimoji="1" lang="en-US" altLang="zh-CN" sz="2800" b="0" i="0" u="none" strike="noStrike" cap="none" normalizeH="0" baseline="0" dirty="0" smtClean="0">
                          <a:ln>
                            <a:noFill/>
                          </a:ln>
                          <a:solidFill>
                            <a:srgbClr val="FF3300"/>
                          </a:solidFill>
                          <a:effectLst/>
                          <a:latin typeface="Verdana" pitchFamily="34" charset="0"/>
                          <a:ea typeface="宋体" pitchFamily="2" charset="-122"/>
                        </a:rPr>
                        <a:t>E</a:t>
                      </a:r>
                      <a:r>
                        <a:rPr kumimoji="1" lang="en-US" altLang="zh-CN" sz="2800" b="0" i="0" u="none" strike="noStrike" cap="none" normalizeH="0" baseline="0" dirty="0" smtClean="0">
                          <a:ln>
                            <a:noFill/>
                          </a:ln>
                          <a:solidFill>
                            <a:schemeClr val="tx1"/>
                          </a:solidFill>
                          <a:effectLst/>
                          <a:latin typeface="Verdana" pitchFamily="34" charset="0"/>
                          <a:ea typeface="宋体" pitchFamily="2" charset="-122"/>
                        </a:rPr>
                        <a:t>NGLISH </a:t>
                      </a:r>
                      <a:r>
                        <a:rPr kumimoji="1" lang="en-US" altLang="zh-CN" sz="2800" b="0" i="0" u="none" strike="noStrike" cap="none" normalizeH="0" baseline="0" dirty="0" smtClean="0">
                          <a:ln>
                            <a:noFill/>
                          </a:ln>
                          <a:solidFill>
                            <a:srgbClr val="FF3300"/>
                          </a:solidFill>
                          <a:effectLst/>
                          <a:latin typeface="Verdana" pitchFamily="34" charset="0"/>
                          <a:ea typeface="宋体" pitchFamily="2" charset="-122"/>
                        </a:rPr>
                        <a:t>QUE</a:t>
                      </a:r>
                      <a:r>
                        <a:rPr kumimoji="1" lang="en-US" altLang="zh-CN" sz="2800" b="0" i="0" u="none" strike="noStrike" cap="none" normalizeH="0" baseline="0" dirty="0" smtClean="0">
                          <a:ln>
                            <a:noFill/>
                          </a:ln>
                          <a:solidFill>
                            <a:schemeClr val="tx1"/>
                          </a:solidFill>
                          <a:effectLst/>
                          <a:latin typeface="Verdana" pitchFamily="34" charset="0"/>
                          <a:ea typeface="宋体" pitchFamily="2" charset="-122"/>
                        </a:rPr>
                        <a:t>RY </a:t>
                      </a:r>
                      <a:r>
                        <a:rPr kumimoji="1" lang="en-US" altLang="zh-CN" sz="2800" b="0" i="0" u="none" strike="noStrike" cap="none" normalizeH="0" baseline="0" dirty="0" smtClean="0">
                          <a:ln>
                            <a:noFill/>
                          </a:ln>
                          <a:solidFill>
                            <a:srgbClr val="FF3300"/>
                          </a:solidFill>
                          <a:effectLst/>
                          <a:latin typeface="Verdana" pitchFamily="34" charset="0"/>
                          <a:ea typeface="宋体" pitchFamily="2" charset="-122"/>
                        </a:rPr>
                        <a:t>L</a:t>
                      </a:r>
                      <a:r>
                        <a:rPr kumimoji="1" lang="en-US" altLang="zh-CN" sz="2800" b="0" i="0" u="none" strike="noStrike" cap="none" normalizeH="0" baseline="0" dirty="0" smtClean="0">
                          <a:ln>
                            <a:noFill/>
                          </a:ln>
                          <a:solidFill>
                            <a:schemeClr val="tx1"/>
                          </a:solidFill>
                          <a:effectLst/>
                          <a:latin typeface="Verdana" pitchFamily="34" charset="0"/>
                          <a:ea typeface="宋体" pitchFamily="2" charset="-122"/>
                        </a:rPr>
                        <a:t>ANGUAGE)</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238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smtClean="0">
                          <a:ln>
                            <a:noFill/>
                          </a:ln>
                          <a:solidFill>
                            <a:schemeClr val="tx1"/>
                          </a:solidFill>
                          <a:effectLst/>
                          <a:latin typeface="Verdana" pitchFamily="34" charset="0"/>
                          <a:ea typeface="宋体" pitchFamily="2" charset="-122"/>
                        </a:rPr>
                        <a:t>1978</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en-US" altLang="zh-CN" sz="2800" b="0" i="0" u="none" strike="noStrike" cap="none" normalizeH="0" baseline="0" dirty="0" smtClean="0">
                          <a:ln>
                            <a:noFill/>
                          </a:ln>
                          <a:solidFill>
                            <a:schemeClr val="tx1"/>
                          </a:solidFill>
                          <a:effectLst/>
                          <a:latin typeface="Verdana" pitchFamily="34" charset="0"/>
                          <a:ea typeface="宋体" pitchFamily="2" charset="-122"/>
                        </a:rPr>
                        <a:t>System/R</a:t>
                      </a:r>
                      <a:r>
                        <a:rPr kumimoji="1" lang="zh-CN" altLang="en-US" sz="2800" b="0" i="0" u="none" strike="noStrike" cap="none" normalizeH="0" baseline="0" dirty="0" smtClean="0">
                          <a:ln>
                            <a:noFill/>
                          </a:ln>
                          <a:solidFill>
                            <a:schemeClr val="tx1"/>
                          </a:solidFill>
                          <a:effectLst/>
                          <a:latin typeface="Verdana" pitchFamily="34" charset="0"/>
                          <a:ea typeface="宋体" pitchFamily="2" charset="-122"/>
                        </a:rPr>
                        <a:t>用户试验，引入</a:t>
                      </a:r>
                      <a:r>
                        <a:rPr kumimoji="1" lang="en-US" altLang="zh-CN" sz="2800" b="0" i="0" u="none" strike="noStrike" cap="none" normalizeH="0" baseline="0" dirty="0" smtClean="0">
                          <a:ln>
                            <a:noFill/>
                          </a:ln>
                          <a:solidFill>
                            <a:schemeClr val="tx1"/>
                          </a:solidFill>
                          <a:effectLst/>
                          <a:latin typeface="Verdana" pitchFamily="34" charset="0"/>
                          <a:ea typeface="宋体" pitchFamily="2" charset="-122"/>
                        </a:rPr>
                        <a:t>SEQUEL</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238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smtClean="0">
                          <a:ln>
                            <a:noFill/>
                          </a:ln>
                          <a:solidFill>
                            <a:schemeClr val="tx1"/>
                          </a:solidFill>
                          <a:effectLst/>
                          <a:latin typeface="Verdana" pitchFamily="34" charset="0"/>
                          <a:ea typeface="宋体" pitchFamily="2" charset="-122"/>
                        </a:rPr>
                        <a:t>1979</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en-US" altLang="zh-CN" sz="2800" b="0" i="0" u="none" strike="noStrike" cap="none" normalizeH="0" baseline="0" dirty="0" smtClean="0">
                          <a:ln>
                            <a:noFill/>
                          </a:ln>
                          <a:solidFill>
                            <a:schemeClr val="tx1"/>
                          </a:solidFill>
                          <a:effectLst/>
                          <a:latin typeface="Verdana" pitchFamily="34" charset="0"/>
                          <a:ea typeface="宋体" pitchFamily="2" charset="-122"/>
                        </a:rPr>
                        <a:t>Oracle</a:t>
                      </a:r>
                      <a:r>
                        <a:rPr kumimoji="1" lang="zh-CN" altLang="en-US" sz="2800" b="0" i="0" u="none" strike="noStrike" cap="none" normalizeH="0" baseline="0" dirty="0" smtClean="0">
                          <a:ln>
                            <a:noFill/>
                          </a:ln>
                          <a:solidFill>
                            <a:schemeClr val="tx1"/>
                          </a:solidFill>
                          <a:effectLst/>
                          <a:latin typeface="Verdana" pitchFamily="34" charset="0"/>
                          <a:ea typeface="宋体" pitchFamily="2" charset="-122"/>
                        </a:rPr>
                        <a:t>首次引入商用</a:t>
                      </a:r>
                      <a:r>
                        <a:rPr kumimoji="1" lang="en-US" altLang="zh-CN" sz="2800" b="0" i="0" u="none" strike="noStrike" cap="none" normalizeH="0" baseline="0" dirty="0" smtClean="0">
                          <a:ln>
                            <a:noFill/>
                          </a:ln>
                          <a:solidFill>
                            <a:schemeClr val="tx1"/>
                          </a:solidFill>
                          <a:effectLst/>
                          <a:latin typeface="Verdana" pitchFamily="34" charset="0"/>
                          <a:ea typeface="宋体" pitchFamily="2" charset="-122"/>
                        </a:rPr>
                        <a:t>RDBMS</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238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smtClean="0">
                          <a:ln>
                            <a:noFill/>
                          </a:ln>
                          <a:solidFill>
                            <a:schemeClr val="tx1"/>
                          </a:solidFill>
                          <a:effectLst/>
                          <a:latin typeface="Verdana" pitchFamily="34" charset="0"/>
                          <a:ea typeface="宋体" pitchFamily="2" charset="-122"/>
                        </a:rPr>
                        <a:t>1981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2800" b="0" i="0" u="none" strike="noStrike" cap="none" normalizeH="0" baseline="0" dirty="0" smtClean="0">
                          <a:ln>
                            <a:noFill/>
                          </a:ln>
                          <a:solidFill>
                            <a:schemeClr val="tx1"/>
                          </a:solidFill>
                          <a:effectLst/>
                          <a:latin typeface="Verdana" pitchFamily="34" charset="0"/>
                          <a:ea typeface="宋体" pitchFamily="2" charset="-122"/>
                        </a:rPr>
                        <a:t>关系技术引入</a:t>
                      </a:r>
                      <a:r>
                        <a:rPr kumimoji="1" lang="en-US" altLang="zh-CN" sz="2800" b="0" i="0" u="none" strike="noStrike" cap="none" normalizeH="0" baseline="0" dirty="0" smtClean="0">
                          <a:ln>
                            <a:noFill/>
                          </a:ln>
                          <a:solidFill>
                            <a:schemeClr val="tx1"/>
                          </a:solidFill>
                          <a:effectLst/>
                          <a:latin typeface="Verdana" pitchFamily="34" charset="0"/>
                          <a:ea typeface="宋体" pitchFamily="2" charset="-122"/>
                        </a:rPr>
                        <a:t>Ingres</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238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smtClean="0">
                          <a:ln>
                            <a:noFill/>
                          </a:ln>
                          <a:solidFill>
                            <a:schemeClr val="tx1"/>
                          </a:solidFill>
                          <a:effectLst/>
                          <a:latin typeface="Verdana" pitchFamily="34" charset="0"/>
                          <a:ea typeface="宋体" pitchFamily="2" charset="-122"/>
                        </a:rPr>
                        <a:t>1981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en-US" altLang="zh-CN" sz="2800" b="0" i="0" u="none" strike="noStrike" cap="none" normalizeH="0" baseline="0" dirty="0" smtClean="0">
                          <a:ln>
                            <a:noFill/>
                          </a:ln>
                          <a:solidFill>
                            <a:schemeClr val="tx1"/>
                          </a:solidFill>
                          <a:effectLst/>
                          <a:latin typeface="Verdana" pitchFamily="34" charset="0"/>
                          <a:ea typeface="宋体" pitchFamily="2" charset="-122"/>
                        </a:rPr>
                        <a:t>IBM</a:t>
                      </a:r>
                      <a:r>
                        <a:rPr kumimoji="1" lang="zh-CN" altLang="en-US" sz="2800" b="0" i="0" u="none" strike="noStrike" cap="none" normalizeH="0" baseline="0" dirty="0" smtClean="0">
                          <a:ln>
                            <a:noFill/>
                          </a:ln>
                          <a:solidFill>
                            <a:schemeClr val="tx1"/>
                          </a:solidFill>
                          <a:effectLst/>
                          <a:latin typeface="Verdana" pitchFamily="34" charset="0"/>
                          <a:ea typeface="宋体" pitchFamily="2" charset="-122"/>
                        </a:rPr>
                        <a:t>公布产品</a:t>
                      </a:r>
                      <a:r>
                        <a:rPr kumimoji="1" lang="en-US" altLang="zh-CN" sz="2800" b="0" i="0" u="none" strike="noStrike" cap="none" normalizeH="0" baseline="0" dirty="0" smtClean="0">
                          <a:ln>
                            <a:noFill/>
                          </a:ln>
                          <a:solidFill>
                            <a:schemeClr val="tx1"/>
                          </a:solidFill>
                          <a:effectLst/>
                          <a:latin typeface="Verdana" pitchFamily="34" charset="0"/>
                          <a:ea typeface="宋体" pitchFamily="2" charset="-122"/>
                        </a:rPr>
                        <a:t>SQL/DS</a:t>
                      </a:r>
                      <a:r>
                        <a:rPr kumimoji="1" lang="zh-CN" altLang="en-US" sz="2800" b="0" i="0" u="none" strike="noStrike" cap="none" normalizeH="0" baseline="0" dirty="0" smtClean="0">
                          <a:ln>
                            <a:noFill/>
                          </a:ln>
                          <a:solidFill>
                            <a:schemeClr val="tx1"/>
                          </a:solidFill>
                          <a:effectLst/>
                          <a:latin typeface="Verdana" pitchFamily="34" charset="0"/>
                          <a:ea typeface="宋体" pitchFamily="2" charset="-122"/>
                        </a:rPr>
                        <a:t>， </a:t>
                      </a:r>
                      <a:r>
                        <a:rPr kumimoji="1" lang="en-US" altLang="zh-CN" sz="2800" b="0" i="0" u="none" strike="noStrike" cap="none" normalizeH="0" baseline="0" dirty="0" smtClean="0">
                          <a:ln>
                            <a:noFill/>
                          </a:ln>
                          <a:solidFill>
                            <a:schemeClr val="tx1"/>
                          </a:solidFill>
                          <a:effectLst/>
                          <a:latin typeface="Verdana" pitchFamily="34" charset="0"/>
                          <a:ea typeface="宋体" pitchFamily="2" charset="-122"/>
                        </a:rPr>
                        <a:t>SEQUEL</a:t>
                      </a:r>
                      <a:r>
                        <a:rPr kumimoji="1" lang="zh-CN" altLang="en-US" sz="2800" b="0" i="0" u="none" strike="noStrike" cap="none" normalizeH="0" baseline="0" dirty="0" smtClean="0">
                          <a:ln>
                            <a:noFill/>
                          </a:ln>
                          <a:solidFill>
                            <a:schemeClr val="tx1"/>
                          </a:solidFill>
                          <a:effectLst/>
                          <a:latin typeface="Verdana" pitchFamily="34" charset="0"/>
                          <a:ea typeface="宋体" pitchFamily="2" charset="-122"/>
                        </a:rPr>
                        <a:t>变为</a:t>
                      </a:r>
                      <a:r>
                        <a:rPr kumimoji="1" lang="en-US" altLang="zh-CN" sz="2800" b="0" i="0" u="none" strike="noStrike" cap="none" normalizeH="0" baseline="0" dirty="0" smtClean="0">
                          <a:ln>
                            <a:noFill/>
                          </a:ln>
                          <a:solidFill>
                            <a:schemeClr val="tx1"/>
                          </a:solidFill>
                          <a:effectLst/>
                          <a:latin typeface="Verdana" pitchFamily="34" charset="0"/>
                          <a:ea typeface="宋体" pitchFamily="2" charset="-122"/>
                        </a:rPr>
                        <a:t>SQL</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4" name="灯片编号占位符 3"/>
          <p:cNvSpPr>
            <a:spLocks noGrp="1"/>
          </p:cNvSpPr>
          <p:nvPr>
            <p:ph type="sldNum" sz="quarter" idx="12"/>
          </p:nvPr>
        </p:nvSpPr>
        <p:spPr/>
        <p:txBody>
          <a:bodyPr/>
          <a:lstStyle/>
          <a:p>
            <a:pPr>
              <a:defRPr/>
            </a:pPr>
            <a:fld id="{24CCAA5E-7724-46D6-A800-654E5F894D5D}" type="slidenum">
              <a:rPr lang="en-US" altLang="zh-CN" smtClean="0"/>
              <a:pPr>
                <a:defRPr/>
              </a:pPr>
              <a:t>3</a:t>
            </a:fld>
            <a:endParaRPr lang="en-US" altLang="zh-C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4"/>
          <p:cNvSpPr>
            <a:spLocks noGrp="1" noChangeArrowheads="1"/>
          </p:cNvSpPr>
          <p:nvPr>
            <p:ph idx="1"/>
          </p:nvPr>
        </p:nvSpPr>
        <p:spPr>
          <a:xfrm>
            <a:off x="323850" y="809625"/>
            <a:ext cx="8110538" cy="4191000"/>
          </a:xfrm>
        </p:spPr>
        <p:txBody>
          <a:bodyPr/>
          <a:lstStyle/>
          <a:p>
            <a:pPr eaLnBrk="1" hangingPunct="1">
              <a:buFont typeface="Wingdings" pitchFamily="2" charset="2"/>
              <a:buNone/>
            </a:pPr>
            <a:r>
              <a:rPr lang="zh-CN" altLang="en-US" sz="2400" dirty="0" smtClean="0"/>
              <a:t>例：</a:t>
            </a:r>
            <a:r>
              <a:rPr lang="en-US" altLang="zh-CN" sz="2400" dirty="0" smtClean="0">
                <a:solidFill>
                  <a:srgbClr val="0000FF"/>
                </a:solidFill>
              </a:rPr>
              <a:t>BEGIN TRANSACTION;</a:t>
            </a:r>
          </a:p>
          <a:p>
            <a:pPr eaLnBrk="1" hangingPunct="1">
              <a:buFont typeface="Wingdings" pitchFamily="2" charset="2"/>
              <a:buNone/>
            </a:pPr>
            <a:r>
              <a:rPr lang="en-US" altLang="zh-CN" sz="2400" dirty="0" smtClean="0"/>
              <a:t>ALTER Table student add </a:t>
            </a:r>
          </a:p>
          <a:p>
            <a:pPr eaLnBrk="1" hangingPunct="1">
              <a:buFont typeface="Wingdings" pitchFamily="2" charset="2"/>
              <a:buNone/>
            </a:pPr>
            <a:r>
              <a:rPr lang="en-US" altLang="zh-CN" sz="2400" dirty="0" smtClean="0"/>
              <a:t>   [city] [</a:t>
            </a:r>
            <a:r>
              <a:rPr lang="en-US" altLang="zh-CN" sz="2400" dirty="0" err="1" smtClean="0"/>
              <a:t>varchar</a:t>
            </a:r>
            <a:r>
              <a:rPr lang="en-US" altLang="zh-CN" sz="2400" dirty="0" smtClean="0"/>
              <a:t>] (20) NOT NULL </a:t>
            </a:r>
            <a:r>
              <a:rPr lang="zh-CN" altLang="en-US" sz="2400" dirty="0" smtClean="0"/>
              <a:t>，</a:t>
            </a:r>
          </a:p>
          <a:p>
            <a:pPr eaLnBrk="1" hangingPunct="1">
              <a:buFont typeface="Wingdings" pitchFamily="2" charset="2"/>
              <a:buNone/>
            </a:pPr>
            <a:r>
              <a:rPr lang="zh-CN" altLang="en-US" sz="2400" dirty="0" smtClean="0"/>
              <a:t>	</a:t>
            </a:r>
            <a:r>
              <a:rPr lang="en-US" altLang="zh-CN" sz="2400" dirty="0" smtClean="0"/>
              <a:t>[province] [</a:t>
            </a:r>
            <a:r>
              <a:rPr lang="en-US" altLang="zh-CN" sz="2400" dirty="0" err="1" smtClean="0"/>
              <a:t>varchar</a:t>
            </a:r>
            <a:r>
              <a:rPr lang="en-US" altLang="zh-CN" sz="2400" dirty="0" smtClean="0"/>
              <a:t>] (20) NOT NULL ;</a:t>
            </a:r>
          </a:p>
          <a:p>
            <a:pPr eaLnBrk="1" hangingPunct="1">
              <a:buFont typeface="Wingdings" pitchFamily="2" charset="2"/>
              <a:buNone/>
            </a:pPr>
            <a:r>
              <a:rPr lang="en-US" altLang="zh-CN" sz="2400" dirty="0" smtClean="0"/>
              <a:t>	</a:t>
            </a:r>
            <a:r>
              <a:rPr lang="en-US" altLang="zh-CN" sz="2400" dirty="0" smtClean="0">
                <a:solidFill>
                  <a:srgbClr val="0000FF"/>
                </a:solidFill>
              </a:rPr>
              <a:t>GO;</a:t>
            </a:r>
          </a:p>
          <a:p>
            <a:pPr eaLnBrk="1" hangingPunct="1">
              <a:buFont typeface="Wingdings" pitchFamily="2" charset="2"/>
              <a:buNone/>
            </a:pPr>
            <a:r>
              <a:rPr lang="en-US" altLang="zh-CN" sz="2400" dirty="0" smtClean="0">
                <a:solidFill>
                  <a:srgbClr val="0000FF"/>
                </a:solidFill>
              </a:rPr>
              <a:t>	COMMIT;</a:t>
            </a:r>
          </a:p>
        </p:txBody>
      </p:sp>
      <p:sp>
        <p:nvSpPr>
          <p:cNvPr id="3" name="灯片编号占位符 2"/>
          <p:cNvSpPr>
            <a:spLocks noGrp="1"/>
          </p:cNvSpPr>
          <p:nvPr>
            <p:ph type="sldNum" sz="quarter" idx="12"/>
          </p:nvPr>
        </p:nvSpPr>
        <p:spPr/>
        <p:txBody>
          <a:bodyPr/>
          <a:lstStyle/>
          <a:p>
            <a:pPr>
              <a:defRPr/>
            </a:pPr>
            <a:fld id="{8FDF2D12-065D-469D-AAC9-4C3CC1217DA2}" type="slidenum">
              <a:rPr lang="en-US" altLang="zh-CN" smtClean="0"/>
              <a:pPr>
                <a:defRPr/>
              </a:pPr>
              <a:t>30</a:t>
            </a:fld>
            <a:endParaRPr lang="en-US" altLang="zh-CN"/>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5"/>
          <p:cNvSpPr>
            <a:spLocks noGrp="1" noChangeArrowheads="1"/>
          </p:cNvSpPr>
          <p:nvPr>
            <p:ph type="title"/>
          </p:nvPr>
        </p:nvSpPr>
        <p:spPr>
          <a:xfrm>
            <a:off x="250825" y="431800"/>
            <a:ext cx="8162925" cy="519113"/>
          </a:xfrm>
        </p:spPr>
        <p:txBody>
          <a:bodyPr/>
          <a:lstStyle/>
          <a:p>
            <a:pPr eaLnBrk="1" hangingPunct="1"/>
            <a:r>
              <a:rPr lang="zh-CN" altLang="en-US" sz="2800" b="1" smtClean="0">
                <a:solidFill>
                  <a:schemeClr val="tx1"/>
                </a:solidFill>
              </a:rPr>
              <a:t>修改表（删除列）</a:t>
            </a:r>
          </a:p>
        </p:txBody>
      </p:sp>
      <p:sp>
        <p:nvSpPr>
          <p:cNvPr id="36867" name="Rectangle 4"/>
          <p:cNvSpPr>
            <a:spLocks noGrp="1" noChangeArrowheads="1"/>
          </p:cNvSpPr>
          <p:nvPr>
            <p:ph idx="1"/>
          </p:nvPr>
        </p:nvSpPr>
        <p:spPr>
          <a:xfrm>
            <a:off x="179388" y="1125538"/>
            <a:ext cx="8640762" cy="5399087"/>
          </a:xfrm>
        </p:spPr>
        <p:txBody>
          <a:bodyPr/>
          <a:lstStyle/>
          <a:p>
            <a:pPr eaLnBrk="1" hangingPunct="1">
              <a:lnSpc>
                <a:spcPct val="120000"/>
              </a:lnSpc>
              <a:buFont typeface="Wingdings" pitchFamily="2" charset="2"/>
              <a:buNone/>
            </a:pPr>
            <a:r>
              <a:rPr lang="zh-CN" altLang="en-US" sz="2400" dirty="0" smtClean="0"/>
              <a:t>删除列</a:t>
            </a:r>
            <a:r>
              <a:rPr lang="zh-CN" altLang="en-US" sz="2400" dirty="0" smtClean="0">
                <a:latin typeface="Times New Roman" pitchFamily="18" charset="0"/>
              </a:rPr>
              <a:t>“</a:t>
            </a:r>
            <a:r>
              <a:rPr lang="en-US" altLang="zh-CN" sz="2400" dirty="0" smtClean="0"/>
              <a:t>drop column </a:t>
            </a:r>
            <a:r>
              <a:rPr lang="zh-CN" altLang="en-US" sz="2400" dirty="0" smtClean="0"/>
              <a:t>列名</a:t>
            </a:r>
          </a:p>
          <a:p>
            <a:pPr eaLnBrk="1" hangingPunct="1">
              <a:lnSpc>
                <a:spcPct val="120000"/>
              </a:lnSpc>
              <a:buFont typeface="Wingdings" pitchFamily="2" charset="2"/>
              <a:buNone/>
            </a:pPr>
            <a:r>
              <a:rPr lang="zh-CN" altLang="en-US" sz="2400" dirty="0" smtClean="0"/>
              <a:t>例如：</a:t>
            </a:r>
            <a:r>
              <a:rPr lang="en-US" altLang="zh-CN" sz="2400" dirty="0" smtClean="0">
                <a:solidFill>
                  <a:srgbClr val="0000FF"/>
                </a:solidFill>
              </a:rPr>
              <a:t>BEGIN TRANSACTION;</a:t>
            </a:r>
          </a:p>
          <a:p>
            <a:pPr eaLnBrk="1" hangingPunct="1">
              <a:lnSpc>
                <a:spcPct val="120000"/>
              </a:lnSpc>
              <a:buFont typeface="Wingdings" pitchFamily="2" charset="2"/>
              <a:buNone/>
            </a:pPr>
            <a:r>
              <a:rPr lang="en-US" altLang="zh-CN" sz="2400" dirty="0" smtClean="0"/>
              <a:t>	ALTER TABLE </a:t>
            </a:r>
            <a:r>
              <a:rPr lang="en-US" altLang="zh-CN" sz="2400" dirty="0" err="1" smtClean="0"/>
              <a:t>dbo.classroom</a:t>
            </a:r>
            <a:endParaRPr lang="en-US" altLang="zh-CN" sz="2400" dirty="0" smtClean="0"/>
          </a:p>
          <a:p>
            <a:pPr eaLnBrk="1" hangingPunct="1">
              <a:lnSpc>
                <a:spcPct val="120000"/>
              </a:lnSpc>
              <a:buFont typeface="Wingdings" pitchFamily="2" charset="2"/>
              <a:buNone/>
            </a:pPr>
            <a:r>
              <a:rPr lang="en-US" altLang="zh-CN" sz="2400" dirty="0" smtClean="0"/>
              <a:t>	DROP COLUMN </a:t>
            </a:r>
            <a:r>
              <a:rPr lang="en-US" altLang="zh-CN" sz="2400" dirty="0" err="1" smtClean="0"/>
              <a:t>isopen</a:t>
            </a:r>
            <a:r>
              <a:rPr lang="en-US" altLang="zh-CN" sz="2400" dirty="0" smtClean="0"/>
              <a:t>, </a:t>
            </a:r>
            <a:r>
              <a:rPr lang="en-US" altLang="zh-CN" sz="2400" dirty="0" err="1" smtClean="0"/>
              <a:t>isused</a:t>
            </a:r>
            <a:r>
              <a:rPr lang="en-US" altLang="zh-CN" sz="2400" dirty="0" smtClean="0"/>
              <a:t>;</a:t>
            </a:r>
          </a:p>
          <a:p>
            <a:pPr eaLnBrk="1" hangingPunct="1">
              <a:lnSpc>
                <a:spcPct val="120000"/>
              </a:lnSpc>
              <a:buFont typeface="Wingdings" pitchFamily="2" charset="2"/>
              <a:buNone/>
            </a:pPr>
            <a:r>
              <a:rPr lang="en-US" altLang="zh-CN" sz="2400" dirty="0" smtClean="0"/>
              <a:t>	</a:t>
            </a:r>
            <a:r>
              <a:rPr lang="en-US" altLang="zh-CN" sz="2400" dirty="0" smtClean="0">
                <a:solidFill>
                  <a:srgbClr val="0000FF"/>
                </a:solidFill>
              </a:rPr>
              <a:t>GO;</a:t>
            </a:r>
          </a:p>
          <a:p>
            <a:pPr eaLnBrk="1" hangingPunct="1">
              <a:lnSpc>
                <a:spcPct val="120000"/>
              </a:lnSpc>
              <a:buFont typeface="Wingdings" pitchFamily="2" charset="2"/>
              <a:buNone/>
            </a:pPr>
            <a:r>
              <a:rPr lang="en-US" altLang="zh-CN" sz="2400" dirty="0" smtClean="0">
                <a:solidFill>
                  <a:srgbClr val="0000FF"/>
                </a:solidFill>
              </a:rPr>
              <a:t>	COMMIT;</a:t>
            </a:r>
          </a:p>
          <a:p>
            <a:pPr eaLnBrk="1" hangingPunct="1">
              <a:lnSpc>
                <a:spcPct val="120000"/>
              </a:lnSpc>
              <a:buFont typeface="Wingdings" pitchFamily="2" charset="2"/>
              <a:buNone/>
            </a:pPr>
            <a:endParaRPr lang="en-US" altLang="zh-CN" sz="2400" b="1" dirty="0" smtClean="0">
              <a:solidFill>
                <a:srgbClr val="0000FF"/>
              </a:solidFill>
            </a:endParaRPr>
          </a:p>
          <a:p>
            <a:pPr eaLnBrk="1" hangingPunct="1">
              <a:lnSpc>
                <a:spcPct val="120000"/>
              </a:lnSpc>
              <a:buFont typeface="Wingdings" pitchFamily="2" charset="2"/>
              <a:buNone/>
            </a:pPr>
            <a:r>
              <a:rPr lang="zh-CN" altLang="en-US" sz="2400" b="1" dirty="0" smtClean="0"/>
              <a:t>修改表（修改列）</a:t>
            </a:r>
          </a:p>
          <a:p>
            <a:pPr eaLnBrk="1" hangingPunct="1">
              <a:lnSpc>
                <a:spcPct val="120000"/>
              </a:lnSpc>
              <a:buFont typeface="Wingdings" pitchFamily="2" charset="2"/>
              <a:buNone/>
            </a:pPr>
            <a:r>
              <a:rPr lang="en-US" altLang="zh-CN" sz="2400" dirty="0" smtClean="0"/>
              <a:t>ALTER TABLE classroom</a:t>
            </a:r>
          </a:p>
          <a:p>
            <a:pPr eaLnBrk="1" hangingPunct="1">
              <a:lnSpc>
                <a:spcPct val="120000"/>
              </a:lnSpc>
              <a:buFont typeface="Wingdings" pitchFamily="2" charset="2"/>
              <a:buNone/>
            </a:pPr>
            <a:r>
              <a:rPr lang="en-US" altLang="zh-CN" sz="2400" dirty="0" smtClean="0"/>
              <a:t>  ALTER COLUMN </a:t>
            </a:r>
            <a:r>
              <a:rPr lang="en-US" altLang="zh-CN" sz="2400" dirty="0" err="1" smtClean="0"/>
              <a:t>roomtype</a:t>
            </a:r>
            <a:r>
              <a:rPr lang="en-US" altLang="zh-CN" sz="2400" dirty="0" smtClean="0"/>
              <a:t> </a:t>
            </a:r>
            <a:r>
              <a:rPr lang="en-US" altLang="zh-CN" sz="2400" dirty="0" err="1" smtClean="0"/>
              <a:t>varchar</a:t>
            </a:r>
            <a:r>
              <a:rPr lang="en-US" altLang="zh-CN" sz="2400" dirty="0" smtClean="0"/>
              <a:t>(30);</a:t>
            </a:r>
          </a:p>
        </p:txBody>
      </p:sp>
      <p:sp>
        <p:nvSpPr>
          <p:cNvPr id="4" name="灯片编号占位符 3"/>
          <p:cNvSpPr>
            <a:spLocks noGrp="1"/>
          </p:cNvSpPr>
          <p:nvPr>
            <p:ph type="sldNum" sz="quarter" idx="12"/>
          </p:nvPr>
        </p:nvSpPr>
        <p:spPr/>
        <p:txBody>
          <a:bodyPr/>
          <a:lstStyle/>
          <a:p>
            <a:pPr>
              <a:defRPr/>
            </a:pPr>
            <a:fld id="{4FA969A4-0D56-439D-95D5-F998AE0A41F4}" type="slidenum">
              <a:rPr lang="en-US" altLang="zh-CN" smtClean="0"/>
              <a:pPr>
                <a:defRPr/>
              </a:pPr>
              <a:t>31</a:t>
            </a:fld>
            <a:endParaRPr lang="en-US" altLang="zh-CN"/>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250825" y="517525"/>
            <a:ext cx="8162925" cy="762000"/>
          </a:xfrm>
        </p:spPr>
        <p:txBody>
          <a:bodyPr/>
          <a:lstStyle/>
          <a:p>
            <a:pPr eaLnBrk="1" hangingPunct="1"/>
            <a:r>
              <a:rPr lang="zh-CN" altLang="en-US" sz="3600" b="1" smtClean="0">
                <a:solidFill>
                  <a:schemeClr val="tx1"/>
                </a:solidFill>
              </a:rPr>
              <a:t>修改表（续）</a:t>
            </a:r>
          </a:p>
        </p:txBody>
      </p:sp>
      <p:sp>
        <p:nvSpPr>
          <p:cNvPr id="37891" name="Rectangle 3"/>
          <p:cNvSpPr>
            <a:spLocks noGrp="1" noChangeArrowheads="1"/>
          </p:cNvSpPr>
          <p:nvPr>
            <p:ph idx="1"/>
          </p:nvPr>
        </p:nvSpPr>
        <p:spPr>
          <a:xfrm>
            <a:off x="250825" y="1381125"/>
            <a:ext cx="8110538" cy="4191000"/>
          </a:xfrm>
        </p:spPr>
        <p:txBody>
          <a:bodyPr/>
          <a:lstStyle/>
          <a:p>
            <a:pPr eaLnBrk="1" hangingPunct="1"/>
            <a:r>
              <a:rPr lang="zh-CN" altLang="en-US" sz="2800" dirty="0" smtClean="0"/>
              <a:t>增加完整性约束</a:t>
            </a:r>
          </a:p>
          <a:p>
            <a:pPr eaLnBrk="1" hangingPunct="1">
              <a:buFont typeface="Wingdings" pitchFamily="2" charset="2"/>
              <a:buNone/>
            </a:pPr>
            <a:r>
              <a:rPr lang="en-US" altLang="zh-CN" sz="2800" dirty="0" smtClean="0"/>
              <a:t>ALTER TABLE </a:t>
            </a:r>
            <a:r>
              <a:rPr lang="en-US" altLang="zh-CN" sz="2800" dirty="0" err="1" smtClean="0"/>
              <a:t>js</a:t>
            </a:r>
            <a:endParaRPr lang="en-US" altLang="zh-CN" sz="2800" dirty="0" smtClean="0"/>
          </a:p>
          <a:p>
            <a:pPr eaLnBrk="1" hangingPunct="1">
              <a:buFont typeface="Wingdings" pitchFamily="2" charset="2"/>
              <a:buNone/>
            </a:pPr>
            <a:r>
              <a:rPr lang="en-US" altLang="zh-CN" sz="2800" dirty="0" smtClean="0"/>
              <a:t>  ADD UNIQUE(</a:t>
            </a:r>
            <a:r>
              <a:rPr lang="en-US" altLang="zh-CN" sz="2800" dirty="0" err="1" smtClean="0"/>
              <a:t>jsbh</a:t>
            </a:r>
            <a:r>
              <a:rPr lang="en-US" altLang="zh-CN" sz="2800" dirty="0" smtClean="0"/>
              <a:t>);</a:t>
            </a:r>
          </a:p>
          <a:p>
            <a:pPr eaLnBrk="1" hangingPunct="1"/>
            <a:r>
              <a:rPr lang="zh-CN" altLang="en-US" sz="2800" dirty="0" smtClean="0"/>
              <a:t>删除完整性约束</a:t>
            </a:r>
          </a:p>
          <a:p>
            <a:pPr eaLnBrk="1" hangingPunct="1">
              <a:buFont typeface="Wingdings" pitchFamily="2" charset="2"/>
              <a:buNone/>
            </a:pPr>
            <a:r>
              <a:rPr lang="en-US" altLang="zh-CN" sz="2800" dirty="0" smtClean="0"/>
              <a:t>ALTER TABLE </a:t>
            </a:r>
            <a:r>
              <a:rPr lang="en-US" altLang="zh-CN" sz="2800" dirty="0" err="1" smtClean="0"/>
              <a:t>js</a:t>
            </a:r>
            <a:endParaRPr lang="en-US" altLang="zh-CN" sz="2800" dirty="0" smtClean="0"/>
          </a:p>
          <a:p>
            <a:pPr eaLnBrk="1" hangingPunct="1">
              <a:buFont typeface="Wingdings" pitchFamily="2" charset="2"/>
              <a:buNone/>
            </a:pPr>
            <a:r>
              <a:rPr lang="en-US" altLang="zh-CN" sz="2800" dirty="0" smtClean="0"/>
              <a:t>  DROP  </a:t>
            </a:r>
            <a:r>
              <a:rPr lang="en-US" altLang="zh-CN" sz="2800" dirty="0" err="1" smtClean="0"/>
              <a:t>PK_js</a:t>
            </a:r>
            <a:r>
              <a:rPr lang="en-US" altLang="zh-CN" sz="2800" dirty="0" smtClean="0"/>
              <a:t>;</a:t>
            </a:r>
          </a:p>
        </p:txBody>
      </p:sp>
      <p:sp>
        <p:nvSpPr>
          <p:cNvPr id="4" name="灯片编号占位符 3"/>
          <p:cNvSpPr>
            <a:spLocks noGrp="1"/>
          </p:cNvSpPr>
          <p:nvPr>
            <p:ph type="sldNum" sz="quarter" idx="12"/>
          </p:nvPr>
        </p:nvSpPr>
        <p:spPr/>
        <p:txBody>
          <a:bodyPr/>
          <a:lstStyle/>
          <a:p>
            <a:pPr>
              <a:defRPr/>
            </a:pPr>
            <a:fld id="{8876E0F4-CBB6-4114-8CE0-C0A8DA2228D2}" type="slidenum">
              <a:rPr lang="en-US" altLang="zh-CN" smtClean="0"/>
              <a:pPr>
                <a:defRPr/>
              </a:pPr>
              <a:t>32</a:t>
            </a:fld>
            <a:endParaRPr lang="en-US" altLang="zh-CN"/>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p:cNvSpPr>
            <a:spLocks noGrp="1" noChangeArrowheads="1"/>
          </p:cNvSpPr>
          <p:nvPr>
            <p:ph idx="1"/>
          </p:nvPr>
        </p:nvSpPr>
        <p:spPr>
          <a:xfrm>
            <a:off x="250825" y="663575"/>
            <a:ext cx="8110538" cy="6480175"/>
          </a:xfrm>
        </p:spPr>
        <p:txBody>
          <a:bodyPr/>
          <a:lstStyle/>
          <a:p>
            <a:pPr eaLnBrk="1" hangingPunct="1">
              <a:buFont typeface="Wingdings" pitchFamily="2" charset="2"/>
              <a:buNone/>
            </a:pPr>
            <a:r>
              <a:rPr lang="zh-CN" altLang="en-US" sz="2400" dirty="0" smtClean="0"/>
              <a:t>一个复杂的例子（涉及到已有的数据）</a:t>
            </a:r>
          </a:p>
          <a:p>
            <a:pPr eaLnBrk="1" hangingPunct="1">
              <a:buFont typeface="Wingdings" pitchFamily="2" charset="2"/>
              <a:buNone/>
            </a:pPr>
            <a:r>
              <a:rPr lang="zh-CN" altLang="en-US" sz="2400" dirty="0" smtClean="0"/>
              <a:t>将教室表中的教室名称列从</a:t>
            </a:r>
            <a:r>
              <a:rPr lang="en-US" altLang="zh-CN" sz="2400" dirty="0" smtClean="0"/>
              <a:t>30</a:t>
            </a:r>
            <a:r>
              <a:rPr lang="zh-CN" altLang="en-US" sz="2400" dirty="0" smtClean="0"/>
              <a:t>位变长字符串改为</a:t>
            </a:r>
            <a:r>
              <a:rPr lang="en-US" altLang="zh-CN" sz="2400" dirty="0" smtClean="0"/>
              <a:t>20</a:t>
            </a:r>
            <a:r>
              <a:rPr lang="zh-CN" altLang="en-US" sz="2400" dirty="0" smtClean="0"/>
              <a:t>位变长字符串。</a:t>
            </a:r>
          </a:p>
          <a:p>
            <a:pPr eaLnBrk="1" hangingPunct="1">
              <a:buFont typeface="Wingdings" pitchFamily="2" charset="2"/>
              <a:buNone/>
            </a:pPr>
            <a:r>
              <a:rPr lang="en-US" altLang="zh-CN" sz="2400" dirty="0" smtClean="0"/>
              <a:t>BEGIN TRANSACTION;</a:t>
            </a:r>
            <a:r>
              <a:rPr lang="zh-CN" altLang="en-US" sz="2400" dirty="0" smtClean="0"/>
              <a:t>－－开始事务</a:t>
            </a:r>
          </a:p>
          <a:p>
            <a:pPr eaLnBrk="1" hangingPunct="1">
              <a:buFont typeface="Wingdings" pitchFamily="2" charset="2"/>
              <a:buNone/>
            </a:pPr>
            <a:r>
              <a:rPr lang="en-US" altLang="zh-CN" sz="2400" dirty="0" smtClean="0"/>
              <a:t>CREATE TABLE </a:t>
            </a:r>
            <a:r>
              <a:rPr lang="en-US" altLang="zh-CN" sz="2400" dirty="0" err="1" smtClean="0"/>
              <a:t>dbo.Tmp_js</a:t>
            </a:r>
            <a:r>
              <a:rPr lang="zh-CN" altLang="en-US" sz="2400" dirty="0" smtClean="0"/>
              <a:t>－－创建临时表</a:t>
            </a:r>
          </a:p>
          <a:p>
            <a:pPr eaLnBrk="1" hangingPunct="1">
              <a:buFont typeface="Wingdings" pitchFamily="2" charset="2"/>
              <a:buNone/>
            </a:pPr>
            <a:r>
              <a:rPr lang="zh-CN" altLang="en-US" sz="2400" dirty="0" smtClean="0"/>
              <a:t>	</a:t>
            </a:r>
            <a:r>
              <a:rPr lang="en-US" altLang="zh-CN" sz="2400" dirty="0" smtClean="0"/>
              <a:t>(</a:t>
            </a:r>
          </a:p>
          <a:p>
            <a:pPr eaLnBrk="1" hangingPunct="1">
              <a:buFont typeface="Wingdings" pitchFamily="2" charset="2"/>
              <a:buNone/>
            </a:pPr>
            <a:r>
              <a:rPr lang="en-US" altLang="zh-CN" sz="2400" dirty="0" smtClean="0"/>
              <a:t>	[</a:t>
            </a:r>
            <a:r>
              <a:rPr lang="en-US" altLang="zh-CN" sz="2400" dirty="0" err="1" smtClean="0"/>
              <a:t>jsbh</a:t>
            </a:r>
            <a:r>
              <a:rPr lang="en-US" altLang="zh-CN" sz="2400" dirty="0" smtClean="0"/>
              <a:t>] [char] (5) NOT NULL </a:t>
            </a:r>
            <a:r>
              <a:rPr lang="en-US" altLang="zh-CN" sz="2400" dirty="0"/>
              <a:t>PRIMARY KEY,</a:t>
            </a:r>
            <a:endParaRPr lang="en-US" altLang="zh-CN" sz="2400" dirty="0" smtClean="0"/>
          </a:p>
          <a:p>
            <a:pPr eaLnBrk="1" hangingPunct="1">
              <a:buFont typeface="Wingdings" pitchFamily="2" charset="2"/>
              <a:buNone/>
            </a:pPr>
            <a:r>
              <a:rPr lang="en-US" altLang="zh-CN" sz="2400" dirty="0" smtClean="0"/>
              <a:t>	[</a:t>
            </a:r>
            <a:r>
              <a:rPr lang="en-US" altLang="zh-CN" sz="2400" dirty="0" err="1" smtClean="0"/>
              <a:t>jsmc</a:t>
            </a:r>
            <a:r>
              <a:rPr lang="en-US" altLang="zh-CN" sz="2400" dirty="0" smtClean="0"/>
              <a:t>] [varchar] (20) NULL ,</a:t>
            </a:r>
          </a:p>
          <a:p>
            <a:pPr eaLnBrk="1" hangingPunct="1">
              <a:buFont typeface="Wingdings" pitchFamily="2" charset="2"/>
              <a:buNone/>
            </a:pPr>
            <a:r>
              <a:rPr lang="en-US" altLang="zh-CN" sz="2400" dirty="0" smtClean="0"/>
              <a:t>	[</a:t>
            </a:r>
            <a:r>
              <a:rPr lang="en-US" altLang="zh-CN" sz="2400" dirty="0" err="1" smtClean="0"/>
              <a:t>jxlbh</a:t>
            </a:r>
            <a:r>
              <a:rPr lang="en-US" altLang="zh-CN" sz="2400" dirty="0" smtClean="0"/>
              <a:t>] [char] (4) NOT NULL ,</a:t>
            </a:r>
          </a:p>
          <a:p>
            <a:pPr eaLnBrk="1" hangingPunct="1">
              <a:buFont typeface="Wingdings" pitchFamily="2" charset="2"/>
              <a:buNone/>
            </a:pPr>
            <a:r>
              <a:rPr lang="en-US" altLang="zh-CN" sz="2400" dirty="0" smtClean="0"/>
              <a:t>	[</a:t>
            </a:r>
            <a:r>
              <a:rPr lang="en-US" altLang="zh-CN" sz="2400" dirty="0" err="1" smtClean="0"/>
              <a:t>jsrl</a:t>
            </a:r>
            <a:r>
              <a:rPr lang="en-US" altLang="zh-CN" sz="2400" dirty="0" smtClean="0"/>
              <a:t>] [</a:t>
            </a:r>
            <a:r>
              <a:rPr lang="en-US" altLang="zh-CN" sz="2400" dirty="0" err="1" smtClean="0"/>
              <a:t>int</a:t>
            </a:r>
            <a:r>
              <a:rPr lang="en-US" altLang="zh-CN" sz="2400" dirty="0" smtClean="0"/>
              <a:t>] NOT NULL ,</a:t>
            </a:r>
          </a:p>
          <a:p>
            <a:pPr eaLnBrk="1" hangingPunct="1">
              <a:buFont typeface="Wingdings" pitchFamily="2" charset="2"/>
              <a:buNone/>
            </a:pPr>
            <a:r>
              <a:rPr lang="en-US" altLang="zh-CN" sz="2400" dirty="0" smtClean="0"/>
              <a:t>	[</a:t>
            </a:r>
            <a:r>
              <a:rPr lang="en-US" altLang="zh-CN" sz="2400" dirty="0" err="1" smtClean="0"/>
              <a:t>jszypz</a:t>
            </a:r>
            <a:r>
              <a:rPr lang="en-US" altLang="zh-CN" sz="2400" dirty="0" smtClean="0"/>
              <a:t>] [char] (2) NOT NULL ,</a:t>
            </a:r>
          </a:p>
          <a:p>
            <a:pPr eaLnBrk="1" hangingPunct="1">
              <a:buFont typeface="Wingdings" pitchFamily="2" charset="2"/>
              <a:buNone/>
            </a:pPr>
            <a:r>
              <a:rPr lang="en-US" altLang="zh-CN" sz="2400" dirty="0" smtClean="0"/>
              <a:t>	[</a:t>
            </a:r>
            <a:r>
              <a:rPr lang="en-US" altLang="zh-CN" sz="2400" dirty="0" err="1" smtClean="0"/>
              <a:t>sydxlx</a:t>
            </a:r>
            <a:r>
              <a:rPr lang="en-US" altLang="zh-CN" sz="2400" dirty="0" smtClean="0"/>
              <a:t>] [char] (2) NULL 	);  </a:t>
            </a:r>
          </a:p>
          <a:p>
            <a:pPr eaLnBrk="1" hangingPunct="1">
              <a:buFont typeface="Wingdings" pitchFamily="2" charset="2"/>
              <a:buNone/>
            </a:pPr>
            <a:r>
              <a:rPr lang="en-US" altLang="zh-CN" sz="2400" dirty="0" smtClean="0"/>
              <a:t>	GO;</a:t>
            </a:r>
            <a:r>
              <a:rPr lang="zh-CN" altLang="en-US" sz="2400" dirty="0" smtClean="0"/>
              <a:t>－－执行创建语句</a:t>
            </a:r>
          </a:p>
        </p:txBody>
      </p:sp>
      <p:sp>
        <p:nvSpPr>
          <p:cNvPr id="3" name="灯片编号占位符 2"/>
          <p:cNvSpPr>
            <a:spLocks noGrp="1"/>
          </p:cNvSpPr>
          <p:nvPr>
            <p:ph type="sldNum" sz="quarter" idx="12"/>
          </p:nvPr>
        </p:nvSpPr>
        <p:spPr/>
        <p:txBody>
          <a:bodyPr/>
          <a:lstStyle/>
          <a:p>
            <a:pPr>
              <a:defRPr/>
            </a:pPr>
            <a:fld id="{905B6603-AFCF-49F3-A181-F1476E9BD3C6}" type="slidenum">
              <a:rPr lang="en-US" altLang="zh-CN" smtClean="0"/>
              <a:pPr>
                <a:defRPr/>
              </a:pPr>
              <a:t>33</a:t>
            </a:fld>
            <a:endParaRPr lang="en-US" altLang="zh-CN"/>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051"/>
          <p:cNvSpPr>
            <a:spLocks noGrp="1" noChangeArrowheads="1"/>
          </p:cNvSpPr>
          <p:nvPr>
            <p:ph idx="1"/>
          </p:nvPr>
        </p:nvSpPr>
        <p:spPr>
          <a:xfrm>
            <a:off x="250825" y="188913"/>
            <a:ext cx="8713788" cy="6408737"/>
          </a:xfrm>
        </p:spPr>
        <p:txBody>
          <a:bodyPr/>
          <a:lstStyle/>
          <a:p>
            <a:pPr eaLnBrk="1" hangingPunct="1">
              <a:lnSpc>
                <a:spcPct val="120000"/>
              </a:lnSpc>
              <a:buFont typeface="Wingdings" pitchFamily="2" charset="2"/>
              <a:buNone/>
            </a:pPr>
            <a:r>
              <a:rPr lang="en-US" altLang="zh-CN" sz="2400" dirty="0" smtClean="0">
                <a:solidFill>
                  <a:srgbClr val="FF0000"/>
                </a:solidFill>
              </a:rPr>
              <a:t>IF EXISTS</a:t>
            </a:r>
            <a:r>
              <a:rPr lang="en-US" altLang="zh-CN" sz="2400" dirty="0" smtClean="0"/>
              <a:t>(SELECT * FROM dbo.js)</a:t>
            </a:r>
            <a:r>
              <a:rPr lang="zh-CN" altLang="en-US" sz="2400" dirty="0" smtClean="0"/>
              <a:t>－－如果原表有数据</a:t>
            </a:r>
          </a:p>
          <a:p>
            <a:pPr eaLnBrk="1" hangingPunct="1">
              <a:lnSpc>
                <a:spcPct val="120000"/>
              </a:lnSpc>
              <a:buFont typeface="Wingdings" pitchFamily="2" charset="2"/>
              <a:buNone/>
            </a:pPr>
            <a:r>
              <a:rPr lang="zh-CN" altLang="en-US" sz="2400" dirty="0" smtClean="0"/>
              <a:t>	 </a:t>
            </a:r>
            <a:r>
              <a:rPr lang="en-US" altLang="zh-CN" sz="2400" dirty="0" smtClean="0"/>
              <a:t>EXEC(</a:t>
            </a:r>
            <a:r>
              <a:rPr lang="en-US" altLang="zh-CN" sz="2400" dirty="0" smtClean="0">
                <a:latin typeface="Times New Roman" pitchFamily="18" charset="0"/>
              </a:rPr>
              <a:t>‘</a:t>
            </a:r>
            <a:r>
              <a:rPr lang="en-US" altLang="zh-CN" sz="2400" dirty="0" smtClean="0">
                <a:solidFill>
                  <a:srgbClr val="FF0000"/>
                </a:solidFill>
              </a:rPr>
              <a:t>INSERT INTO </a:t>
            </a:r>
            <a:r>
              <a:rPr lang="en-US" altLang="zh-CN" sz="2400" dirty="0" err="1" smtClean="0"/>
              <a:t>dbo.Tmp_js</a:t>
            </a:r>
            <a:r>
              <a:rPr lang="en-US" altLang="zh-CN" sz="2400" dirty="0" smtClean="0"/>
              <a:t> </a:t>
            </a:r>
            <a:r>
              <a:rPr lang="zh-CN" altLang="en-US" sz="2400" dirty="0" smtClean="0"/>
              <a:t>－－拷贝数据</a:t>
            </a:r>
            <a:r>
              <a:rPr lang="en-US" altLang="zh-CN" sz="2400" dirty="0" smtClean="0"/>
              <a:t>(</a:t>
            </a:r>
            <a:r>
              <a:rPr lang="en-US" altLang="zh-CN" sz="2400" dirty="0" err="1" smtClean="0"/>
              <a:t>jsbh</a:t>
            </a:r>
            <a:r>
              <a:rPr lang="en-US" altLang="zh-CN" sz="2400" dirty="0" smtClean="0"/>
              <a:t> ,</a:t>
            </a:r>
            <a:r>
              <a:rPr lang="en-US" altLang="zh-CN" sz="2400" dirty="0" err="1" smtClean="0"/>
              <a:t>jsmc,jxlbh</a:t>
            </a:r>
            <a:r>
              <a:rPr lang="en-US" altLang="zh-CN" sz="2400" dirty="0" smtClean="0"/>
              <a:t> ,</a:t>
            </a:r>
            <a:r>
              <a:rPr lang="en-US" altLang="zh-CN" sz="2400" dirty="0" err="1" smtClean="0"/>
              <a:t>jsrl</a:t>
            </a:r>
            <a:r>
              <a:rPr lang="en-US" altLang="zh-CN" sz="2400" dirty="0" smtClean="0"/>
              <a:t> ,</a:t>
            </a:r>
            <a:r>
              <a:rPr lang="en-US" altLang="zh-CN" sz="2400" dirty="0" err="1" smtClean="0"/>
              <a:t>jszypz,sydxlx</a:t>
            </a:r>
            <a:r>
              <a:rPr lang="en-US" altLang="zh-CN" sz="2400" dirty="0" smtClean="0"/>
              <a:t>)</a:t>
            </a:r>
          </a:p>
          <a:p>
            <a:pPr eaLnBrk="1" hangingPunct="1">
              <a:lnSpc>
                <a:spcPct val="120000"/>
              </a:lnSpc>
              <a:buFont typeface="Wingdings" pitchFamily="2" charset="2"/>
              <a:buNone/>
            </a:pPr>
            <a:r>
              <a:rPr lang="en-US" altLang="zh-CN" sz="2400" dirty="0" smtClean="0"/>
              <a:t>		</a:t>
            </a:r>
            <a:r>
              <a:rPr lang="en-US" altLang="zh-CN" sz="2400" dirty="0" smtClean="0">
                <a:solidFill>
                  <a:srgbClr val="FF0000"/>
                </a:solidFill>
              </a:rPr>
              <a:t>SELECT</a:t>
            </a:r>
            <a:r>
              <a:rPr lang="en-US" altLang="zh-CN" sz="2400" dirty="0" smtClean="0"/>
              <a:t> </a:t>
            </a:r>
            <a:r>
              <a:rPr lang="en-US" altLang="zh-CN" sz="2400" dirty="0" err="1" smtClean="0"/>
              <a:t>jsbh</a:t>
            </a:r>
            <a:r>
              <a:rPr lang="en-US" altLang="zh-CN" sz="2400" dirty="0" smtClean="0"/>
              <a:t> ,CONVERT(</a:t>
            </a:r>
            <a:r>
              <a:rPr lang="en-US" altLang="zh-CN" sz="2400" dirty="0" err="1" smtClean="0"/>
              <a:t>varchar</a:t>
            </a:r>
            <a:r>
              <a:rPr lang="en-US" altLang="zh-CN" sz="2400" dirty="0" smtClean="0"/>
              <a:t>(20),</a:t>
            </a:r>
            <a:r>
              <a:rPr lang="en-US" altLang="zh-CN" sz="2400" dirty="0" err="1" smtClean="0"/>
              <a:t>jsmc</a:t>
            </a:r>
            <a:r>
              <a:rPr lang="en-US" altLang="zh-CN" sz="2400" dirty="0" smtClean="0"/>
              <a:t>),</a:t>
            </a:r>
            <a:r>
              <a:rPr lang="en-US" altLang="zh-CN" sz="2400" dirty="0" err="1" smtClean="0"/>
              <a:t>jxlbh</a:t>
            </a:r>
            <a:r>
              <a:rPr lang="en-US" altLang="zh-CN" sz="2400" dirty="0" smtClean="0"/>
              <a:t> ,</a:t>
            </a:r>
            <a:r>
              <a:rPr lang="en-US" altLang="zh-CN" sz="2400" dirty="0" err="1" smtClean="0"/>
              <a:t>jsrl</a:t>
            </a:r>
            <a:r>
              <a:rPr lang="en-US" altLang="zh-CN" sz="2400" dirty="0" smtClean="0"/>
              <a:t> ,</a:t>
            </a:r>
            <a:r>
              <a:rPr lang="en-US" altLang="zh-CN" sz="2400" dirty="0" err="1" smtClean="0"/>
              <a:t>jszypz,sydxlx</a:t>
            </a:r>
            <a:r>
              <a:rPr lang="en-US" altLang="zh-CN" sz="2400" dirty="0" smtClean="0"/>
              <a:t>  FROM dbo.js TABLOCKX');</a:t>
            </a:r>
          </a:p>
          <a:p>
            <a:pPr eaLnBrk="1" hangingPunct="1">
              <a:lnSpc>
                <a:spcPct val="120000"/>
              </a:lnSpc>
              <a:buFont typeface="Wingdings" pitchFamily="2" charset="2"/>
              <a:buNone/>
            </a:pPr>
            <a:r>
              <a:rPr lang="en-US" altLang="zh-CN" sz="2400" dirty="0" smtClean="0"/>
              <a:t>GO;</a:t>
            </a:r>
            <a:r>
              <a:rPr lang="zh-CN" altLang="en-US" sz="2400" dirty="0" smtClean="0"/>
              <a:t>－－执行拷贝</a:t>
            </a:r>
          </a:p>
          <a:p>
            <a:pPr eaLnBrk="1" hangingPunct="1">
              <a:lnSpc>
                <a:spcPct val="120000"/>
              </a:lnSpc>
              <a:buFont typeface="Wingdings" pitchFamily="2" charset="2"/>
              <a:buNone/>
            </a:pPr>
            <a:r>
              <a:rPr lang="en-US" altLang="zh-CN" sz="2400" dirty="0" smtClean="0"/>
              <a:t>DROP TABLE dbo.js;</a:t>
            </a:r>
            <a:r>
              <a:rPr lang="zh-CN" altLang="en-US" sz="2400" dirty="0" smtClean="0"/>
              <a:t>－－删除原表</a:t>
            </a:r>
          </a:p>
          <a:p>
            <a:pPr eaLnBrk="1" hangingPunct="1">
              <a:lnSpc>
                <a:spcPct val="120000"/>
              </a:lnSpc>
              <a:buFont typeface="Wingdings" pitchFamily="2" charset="2"/>
              <a:buNone/>
            </a:pPr>
            <a:r>
              <a:rPr lang="en-US" altLang="zh-CN" sz="2400" dirty="0" smtClean="0"/>
              <a:t>GO;</a:t>
            </a:r>
            <a:r>
              <a:rPr lang="zh-CN" altLang="en-US" sz="2400" dirty="0" smtClean="0"/>
              <a:t>－－执行</a:t>
            </a:r>
          </a:p>
          <a:p>
            <a:pPr eaLnBrk="1" hangingPunct="1">
              <a:lnSpc>
                <a:spcPct val="120000"/>
              </a:lnSpc>
              <a:buFont typeface="Wingdings" pitchFamily="2" charset="2"/>
              <a:buNone/>
            </a:pPr>
            <a:r>
              <a:rPr lang="en-US" altLang="zh-CN" sz="2400" dirty="0" smtClean="0"/>
              <a:t>EXECUTE </a:t>
            </a:r>
            <a:r>
              <a:rPr lang="en-US" altLang="zh-CN" sz="2400" dirty="0" err="1" smtClean="0">
                <a:solidFill>
                  <a:srgbClr val="FF0000"/>
                </a:solidFill>
              </a:rPr>
              <a:t>sp_rename</a:t>
            </a:r>
            <a:r>
              <a:rPr lang="en-US" altLang="zh-CN" sz="2400" dirty="0" smtClean="0"/>
              <a:t> </a:t>
            </a:r>
            <a:r>
              <a:rPr lang="en-US" altLang="zh-CN" sz="2400" dirty="0" err="1" smtClean="0"/>
              <a:t>N</a:t>
            </a:r>
            <a:r>
              <a:rPr lang="en-US" altLang="zh-CN" sz="2400" dirty="0" err="1" smtClean="0">
                <a:latin typeface="Times New Roman" pitchFamily="18" charset="0"/>
              </a:rPr>
              <a:t>‘</a:t>
            </a:r>
            <a:r>
              <a:rPr lang="en-US" altLang="zh-CN" sz="2400" dirty="0" err="1" smtClean="0"/>
              <a:t>dbo.Tmp_js</a:t>
            </a:r>
            <a:r>
              <a:rPr lang="en-US" altLang="zh-CN" sz="2400" dirty="0" smtClean="0">
                <a:latin typeface="Times New Roman" pitchFamily="18" charset="0"/>
              </a:rPr>
              <a:t>’</a:t>
            </a:r>
            <a:r>
              <a:rPr lang="en-US" altLang="zh-CN" sz="2400" dirty="0" smtClean="0"/>
              <a:t>, </a:t>
            </a:r>
            <a:r>
              <a:rPr lang="en-US" altLang="zh-CN" sz="2400" dirty="0" err="1" smtClean="0"/>
              <a:t>N</a:t>
            </a:r>
            <a:r>
              <a:rPr lang="en-US" altLang="zh-CN" sz="2400" dirty="0" err="1" smtClean="0">
                <a:latin typeface="Times New Roman" pitchFamily="18" charset="0"/>
              </a:rPr>
              <a:t>‘</a:t>
            </a:r>
            <a:r>
              <a:rPr lang="en-US" altLang="zh-CN" sz="2400" dirty="0" err="1" smtClean="0"/>
              <a:t>js</a:t>
            </a:r>
            <a:r>
              <a:rPr lang="en-US" altLang="zh-CN" sz="2400" dirty="0" smtClean="0">
                <a:latin typeface="Times New Roman" pitchFamily="18" charset="0"/>
              </a:rPr>
              <a:t>’</a:t>
            </a:r>
            <a:r>
              <a:rPr lang="en-US" altLang="zh-CN" sz="2400" dirty="0" smtClean="0"/>
              <a:t>, </a:t>
            </a:r>
            <a:r>
              <a:rPr lang="en-US" altLang="zh-CN" sz="2400" dirty="0" smtClean="0">
                <a:latin typeface="Times New Roman" pitchFamily="18" charset="0"/>
              </a:rPr>
              <a:t>‘</a:t>
            </a:r>
            <a:r>
              <a:rPr lang="en-US" altLang="zh-CN" sz="2400" dirty="0" smtClean="0"/>
              <a:t>OBJECT</a:t>
            </a:r>
            <a:r>
              <a:rPr lang="en-US" altLang="zh-CN" sz="2400" dirty="0" smtClean="0">
                <a:latin typeface="Times New Roman" pitchFamily="18" charset="0"/>
              </a:rPr>
              <a:t>‘</a:t>
            </a:r>
            <a:r>
              <a:rPr lang="en-US" altLang="zh-CN" sz="2400" dirty="0" smtClean="0"/>
              <a:t>;</a:t>
            </a:r>
            <a:r>
              <a:rPr lang="zh-CN" altLang="en-US" sz="2400" dirty="0" smtClean="0"/>
              <a:t>－－表对象改名，临时表改为正式表</a:t>
            </a:r>
          </a:p>
          <a:p>
            <a:pPr eaLnBrk="1" hangingPunct="1">
              <a:lnSpc>
                <a:spcPct val="120000"/>
              </a:lnSpc>
              <a:buFont typeface="Wingdings" pitchFamily="2" charset="2"/>
              <a:buNone/>
            </a:pPr>
            <a:r>
              <a:rPr lang="en-US" altLang="zh-CN" sz="2400" dirty="0" smtClean="0"/>
              <a:t>GO;</a:t>
            </a:r>
            <a:r>
              <a:rPr lang="zh-CN" altLang="en-US" sz="2400" dirty="0" smtClean="0"/>
              <a:t>－－执行改名</a:t>
            </a:r>
          </a:p>
          <a:p>
            <a:pPr eaLnBrk="1" hangingPunct="1">
              <a:lnSpc>
                <a:spcPct val="120000"/>
              </a:lnSpc>
              <a:buFont typeface="Wingdings" pitchFamily="2" charset="2"/>
              <a:buNone/>
            </a:pPr>
            <a:r>
              <a:rPr lang="en-US" altLang="zh-CN" sz="2400" dirty="0" smtClean="0"/>
              <a:t>COMMIT;</a:t>
            </a:r>
            <a:r>
              <a:rPr lang="zh-CN" altLang="en-US" sz="2400" dirty="0" smtClean="0"/>
              <a:t>－－事务完成</a:t>
            </a:r>
          </a:p>
        </p:txBody>
      </p:sp>
      <p:sp>
        <p:nvSpPr>
          <p:cNvPr id="3" name="灯片编号占位符 2"/>
          <p:cNvSpPr>
            <a:spLocks noGrp="1"/>
          </p:cNvSpPr>
          <p:nvPr>
            <p:ph type="sldNum" sz="quarter" idx="12"/>
          </p:nvPr>
        </p:nvSpPr>
        <p:spPr/>
        <p:txBody>
          <a:bodyPr/>
          <a:lstStyle/>
          <a:p>
            <a:pPr>
              <a:defRPr/>
            </a:pPr>
            <a:fld id="{106E5C4F-42CA-4B44-B07C-C8B58E26E08E}" type="slidenum">
              <a:rPr lang="en-US" altLang="zh-CN" smtClean="0"/>
              <a:pPr>
                <a:defRPr/>
              </a:pPr>
              <a:t>34</a:t>
            </a:fld>
            <a:endParaRPr lang="en-US" altLang="zh-CN"/>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7"/>
          <p:cNvSpPr>
            <a:spLocks noGrp="1" noChangeArrowheads="1"/>
          </p:cNvSpPr>
          <p:nvPr>
            <p:ph idx="1"/>
          </p:nvPr>
        </p:nvSpPr>
        <p:spPr>
          <a:xfrm>
            <a:off x="250825" y="736600"/>
            <a:ext cx="8713788" cy="6192838"/>
          </a:xfrm>
        </p:spPr>
        <p:txBody>
          <a:bodyPr/>
          <a:lstStyle/>
          <a:p>
            <a:pPr eaLnBrk="1" hangingPunct="1">
              <a:lnSpc>
                <a:spcPct val="80000"/>
              </a:lnSpc>
              <a:buFont typeface="Wingdings" pitchFamily="2" charset="2"/>
              <a:buNone/>
            </a:pPr>
            <a:r>
              <a:rPr lang="zh-CN" altLang="en-US" sz="2400" dirty="0" smtClean="0"/>
              <a:t>四、表删除</a:t>
            </a:r>
          </a:p>
          <a:p>
            <a:pPr eaLnBrk="1" hangingPunct="1">
              <a:lnSpc>
                <a:spcPct val="80000"/>
              </a:lnSpc>
              <a:buFont typeface="Wingdings" pitchFamily="2" charset="2"/>
              <a:buNone/>
            </a:pPr>
            <a:r>
              <a:rPr lang="en-US" altLang="zh-CN" sz="2400" dirty="0" smtClean="0"/>
              <a:t>1</a:t>
            </a:r>
            <a:r>
              <a:rPr lang="zh-CN" altLang="en-US" sz="2400" dirty="0" smtClean="0"/>
              <a:t>、格式：</a:t>
            </a:r>
            <a:r>
              <a:rPr lang="en-US" altLang="zh-CN" sz="2400" dirty="0" smtClean="0"/>
              <a:t>Drop table  </a:t>
            </a:r>
            <a:r>
              <a:rPr lang="zh-CN" altLang="en-US" sz="2400" dirty="0" smtClean="0"/>
              <a:t>表名</a:t>
            </a:r>
            <a:r>
              <a:rPr lang="en-US" altLang="zh-CN" sz="2400" dirty="0" smtClean="0"/>
              <a:t>[RESTRICT | CASCADE]</a:t>
            </a:r>
          </a:p>
          <a:p>
            <a:pPr eaLnBrk="1" hangingPunct="1">
              <a:lnSpc>
                <a:spcPct val="80000"/>
              </a:lnSpc>
              <a:buFont typeface="Wingdings" pitchFamily="2" charset="2"/>
              <a:buNone/>
            </a:pPr>
            <a:r>
              <a:rPr lang="en-US" altLang="zh-CN" sz="2400" dirty="0" smtClean="0"/>
              <a:t>2</a:t>
            </a:r>
            <a:r>
              <a:rPr lang="zh-CN" altLang="en-US" sz="2400" dirty="0" smtClean="0"/>
              <a:t>、功能：撤消一个基本表</a:t>
            </a:r>
          </a:p>
          <a:p>
            <a:pPr eaLnBrk="1" hangingPunct="1">
              <a:lnSpc>
                <a:spcPct val="80000"/>
              </a:lnSpc>
              <a:buFont typeface="Wingdings" pitchFamily="2" charset="2"/>
              <a:buNone/>
            </a:pPr>
            <a:r>
              <a:rPr lang="en-US" altLang="zh-CN" sz="2400" dirty="0" smtClean="0"/>
              <a:t>3</a:t>
            </a:r>
            <a:r>
              <a:rPr lang="zh-CN" altLang="en-US" sz="2400" dirty="0" smtClean="0"/>
              <a:t>、说明：撤消结构、元组值、索引、相关视图、释放相关空间</a:t>
            </a:r>
          </a:p>
          <a:p>
            <a:pPr eaLnBrk="1" hangingPunct="1">
              <a:lnSpc>
                <a:spcPct val="80000"/>
              </a:lnSpc>
              <a:buFont typeface="Wingdings" pitchFamily="2" charset="2"/>
              <a:buNone/>
            </a:pPr>
            <a:endParaRPr lang="zh-CN" altLang="en-US" sz="2400" dirty="0" smtClean="0"/>
          </a:p>
          <a:p>
            <a:pPr eaLnBrk="1" hangingPunct="1">
              <a:lnSpc>
                <a:spcPct val="80000"/>
              </a:lnSpc>
              <a:buFont typeface="Wingdings" pitchFamily="2" charset="2"/>
              <a:buNone/>
            </a:pPr>
            <a:r>
              <a:rPr lang="zh-CN" altLang="en-US" sz="2400" dirty="0" smtClean="0"/>
              <a:t>五、索引建立与删除</a:t>
            </a:r>
          </a:p>
          <a:p>
            <a:pPr eaLnBrk="1" hangingPunct="1">
              <a:lnSpc>
                <a:spcPct val="80000"/>
              </a:lnSpc>
              <a:buFont typeface="Wingdings" pitchFamily="2" charset="2"/>
              <a:buNone/>
            </a:pPr>
            <a:r>
              <a:rPr lang="en-US" altLang="zh-CN" sz="2400" dirty="0" smtClean="0"/>
              <a:t>1</a:t>
            </a:r>
            <a:r>
              <a:rPr lang="zh-CN" altLang="en-US" sz="2400" dirty="0" smtClean="0"/>
              <a:t>、建立</a:t>
            </a:r>
          </a:p>
          <a:p>
            <a:pPr eaLnBrk="1" hangingPunct="1">
              <a:lnSpc>
                <a:spcPct val="80000"/>
              </a:lnSpc>
              <a:buFont typeface="Wingdings" pitchFamily="2" charset="2"/>
              <a:buNone/>
            </a:pPr>
            <a:r>
              <a:rPr lang="en-US" altLang="zh-CN" sz="2400" dirty="0" smtClean="0"/>
              <a:t>1</a:t>
            </a:r>
            <a:r>
              <a:rPr lang="zh-CN" altLang="en-US" sz="2400" dirty="0" smtClean="0"/>
              <a:t>）格式：</a:t>
            </a:r>
            <a:r>
              <a:rPr lang="en-US" altLang="zh-CN" sz="2400" dirty="0" smtClean="0"/>
              <a:t>create [unique][cluster] INDEX </a:t>
            </a:r>
            <a:r>
              <a:rPr lang="zh-CN" altLang="en-US" sz="2400" dirty="0" smtClean="0"/>
              <a:t>索引名</a:t>
            </a:r>
          </a:p>
          <a:p>
            <a:pPr eaLnBrk="1" hangingPunct="1">
              <a:lnSpc>
                <a:spcPct val="80000"/>
              </a:lnSpc>
              <a:buFont typeface="Wingdings" pitchFamily="2" charset="2"/>
              <a:buNone/>
            </a:pPr>
            <a:r>
              <a:rPr lang="en-US" altLang="zh-CN" sz="2400" dirty="0" smtClean="0"/>
              <a:t>ON </a:t>
            </a:r>
            <a:r>
              <a:rPr lang="zh-CN" altLang="en-US" sz="2400" dirty="0" smtClean="0"/>
              <a:t>基本表名（列名</a:t>
            </a:r>
            <a:r>
              <a:rPr lang="en-US" altLang="zh-CN" sz="2400" dirty="0" smtClean="0"/>
              <a:t>[</a:t>
            </a:r>
            <a:r>
              <a:rPr lang="zh-CN" altLang="en-US" sz="2400" dirty="0" smtClean="0"/>
              <a:t>次序</a:t>
            </a:r>
            <a:r>
              <a:rPr lang="en-US" altLang="zh-CN" sz="2400" dirty="0" smtClean="0"/>
              <a:t>] [</a:t>
            </a:r>
            <a:r>
              <a:rPr lang="zh-CN" altLang="en-US" sz="2400" dirty="0" smtClean="0"/>
              <a:t>，列名</a:t>
            </a:r>
            <a:r>
              <a:rPr lang="en-US" altLang="zh-CN" sz="2400" dirty="0" smtClean="0"/>
              <a:t>[</a:t>
            </a:r>
            <a:r>
              <a:rPr lang="zh-CN" altLang="en-US" sz="2400" dirty="0" smtClean="0"/>
              <a:t>次序</a:t>
            </a:r>
            <a:r>
              <a:rPr lang="en-US" altLang="zh-CN" sz="2400" dirty="0" smtClean="0"/>
              <a:t>]]</a:t>
            </a:r>
            <a:r>
              <a:rPr lang="en-US" altLang="zh-CN" sz="2400" dirty="0" smtClean="0">
                <a:latin typeface="Times New Roman" pitchFamily="18" charset="0"/>
              </a:rPr>
              <a:t>……</a:t>
            </a:r>
            <a:r>
              <a:rPr lang="zh-CN" altLang="en-US" sz="2400" dirty="0" smtClean="0"/>
              <a:t>）</a:t>
            </a:r>
            <a:r>
              <a:rPr lang="en-US" altLang="zh-CN" sz="2400" dirty="0" smtClean="0"/>
              <a:t>[</a:t>
            </a:r>
            <a:r>
              <a:rPr lang="zh-CN" altLang="en-US" sz="2400" dirty="0" smtClean="0"/>
              <a:t>其它参数</a:t>
            </a:r>
            <a:r>
              <a:rPr lang="en-US" altLang="zh-CN" sz="2400" dirty="0" smtClean="0"/>
              <a:t>]</a:t>
            </a:r>
          </a:p>
          <a:p>
            <a:pPr eaLnBrk="1" hangingPunct="1">
              <a:lnSpc>
                <a:spcPct val="80000"/>
              </a:lnSpc>
              <a:buFont typeface="Wingdings" pitchFamily="2" charset="2"/>
              <a:buNone/>
            </a:pPr>
            <a:r>
              <a:rPr lang="en-US" altLang="zh-CN" sz="2400" dirty="0" smtClean="0"/>
              <a:t>2</a:t>
            </a:r>
            <a:r>
              <a:rPr lang="zh-CN" altLang="en-US" sz="2400" dirty="0" smtClean="0"/>
              <a:t>）功能：在一个基本表上建立一个索引</a:t>
            </a:r>
          </a:p>
          <a:p>
            <a:pPr eaLnBrk="1" hangingPunct="1">
              <a:lnSpc>
                <a:spcPct val="80000"/>
              </a:lnSpc>
              <a:buFont typeface="Wingdings" pitchFamily="2" charset="2"/>
              <a:buNone/>
            </a:pPr>
            <a:r>
              <a:rPr lang="en-US" altLang="zh-CN" sz="2400" dirty="0" smtClean="0"/>
              <a:t>3</a:t>
            </a:r>
            <a:r>
              <a:rPr lang="zh-CN" altLang="en-US" sz="2400" dirty="0" smtClean="0"/>
              <a:t>）说明</a:t>
            </a:r>
          </a:p>
          <a:p>
            <a:pPr eaLnBrk="1" hangingPunct="1">
              <a:lnSpc>
                <a:spcPct val="80000"/>
              </a:lnSpc>
              <a:buFont typeface="Wingdings" pitchFamily="2" charset="2"/>
              <a:buNone/>
            </a:pPr>
            <a:r>
              <a:rPr lang="en-US" altLang="zh-CN" sz="2400" dirty="0" smtClean="0">
                <a:latin typeface="Times New Roman" pitchFamily="18" charset="0"/>
              </a:rPr>
              <a:t>·</a:t>
            </a:r>
            <a:r>
              <a:rPr lang="en-US" altLang="zh-CN" sz="2400" dirty="0" smtClean="0"/>
              <a:t>unique  </a:t>
            </a:r>
            <a:r>
              <a:rPr lang="zh-CN" altLang="en-US" sz="2400" dirty="0" smtClean="0"/>
              <a:t>表示索引项值对应元组唯一，</a:t>
            </a:r>
            <a:r>
              <a:rPr lang="en-US" altLang="zh-CN" sz="2400" dirty="0" smtClean="0"/>
              <a:t>cluster</a:t>
            </a:r>
            <a:r>
              <a:rPr lang="zh-CN" altLang="en-US" sz="2400" dirty="0" smtClean="0"/>
              <a:t>表示聚簇</a:t>
            </a:r>
          </a:p>
          <a:p>
            <a:pPr eaLnBrk="1" hangingPunct="1">
              <a:lnSpc>
                <a:spcPct val="80000"/>
              </a:lnSpc>
              <a:buFont typeface="Wingdings" pitchFamily="2" charset="2"/>
              <a:buNone/>
            </a:pPr>
            <a:r>
              <a:rPr lang="en-US" altLang="zh-CN" sz="2400" dirty="0" smtClean="0">
                <a:latin typeface="Times New Roman" pitchFamily="18" charset="0"/>
              </a:rPr>
              <a:t>·</a:t>
            </a:r>
            <a:r>
              <a:rPr lang="zh-CN" altLang="en-US" sz="2400" dirty="0" smtClean="0"/>
              <a:t>次序指升</a:t>
            </a:r>
            <a:r>
              <a:rPr lang="en-US" altLang="zh-CN" sz="2400" dirty="0" smtClean="0"/>
              <a:t>/</a:t>
            </a:r>
            <a:r>
              <a:rPr lang="zh-CN" altLang="en-US" sz="2400" dirty="0" smtClean="0"/>
              <a:t>降序，缺省为升序</a:t>
            </a:r>
          </a:p>
          <a:p>
            <a:pPr eaLnBrk="1" hangingPunct="1">
              <a:lnSpc>
                <a:spcPct val="80000"/>
              </a:lnSpc>
              <a:buFont typeface="Wingdings" pitchFamily="2" charset="2"/>
              <a:buNone/>
            </a:pPr>
            <a:r>
              <a:rPr lang="en-US" altLang="zh-CN" sz="2400" dirty="0" smtClean="0">
                <a:latin typeface="Times New Roman" pitchFamily="18" charset="0"/>
              </a:rPr>
              <a:t>·</a:t>
            </a:r>
            <a:r>
              <a:rPr lang="en-US" altLang="zh-CN" sz="2400" dirty="0" smtClean="0"/>
              <a:t>DBA</a:t>
            </a:r>
            <a:r>
              <a:rPr lang="zh-CN" altLang="en-US" sz="2400" dirty="0" smtClean="0"/>
              <a:t>建立、系统自动实现，与编程无关</a:t>
            </a:r>
          </a:p>
          <a:p>
            <a:pPr eaLnBrk="1" hangingPunct="1">
              <a:lnSpc>
                <a:spcPct val="80000"/>
              </a:lnSpc>
              <a:buFont typeface="Wingdings" pitchFamily="2" charset="2"/>
              <a:buNone/>
            </a:pPr>
            <a:r>
              <a:rPr lang="en-US" altLang="zh-CN" sz="2400" dirty="0" smtClean="0">
                <a:latin typeface="Times New Roman" pitchFamily="18" charset="0"/>
              </a:rPr>
              <a:t>·</a:t>
            </a:r>
            <a:r>
              <a:rPr lang="zh-CN" altLang="en-US" sz="2400" dirty="0" smtClean="0"/>
              <a:t>好处：提高速度</a:t>
            </a:r>
          </a:p>
          <a:p>
            <a:pPr eaLnBrk="1" hangingPunct="1">
              <a:lnSpc>
                <a:spcPct val="80000"/>
              </a:lnSpc>
              <a:buFont typeface="Wingdings" pitchFamily="2" charset="2"/>
              <a:buNone/>
            </a:pPr>
            <a:r>
              <a:rPr lang="en-US" altLang="zh-CN" sz="2400" dirty="0" smtClean="0">
                <a:latin typeface="Times New Roman" pitchFamily="18" charset="0"/>
              </a:rPr>
              <a:t>·</a:t>
            </a:r>
            <a:r>
              <a:rPr lang="zh-CN" altLang="en-US" sz="2400" dirty="0" smtClean="0"/>
              <a:t>坏处：占内存、插入删除的移动（插入删除少）</a:t>
            </a:r>
          </a:p>
        </p:txBody>
      </p:sp>
      <p:sp>
        <p:nvSpPr>
          <p:cNvPr id="40963" name="AutoShape 1028"/>
          <p:cNvSpPr>
            <a:spLocks noChangeArrowheads="1"/>
          </p:cNvSpPr>
          <p:nvPr/>
        </p:nvSpPr>
        <p:spPr bwMode="auto">
          <a:xfrm>
            <a:off x="8532813" y="3689350"/>
            <a:ext cx="431800" cy="358775"/>
          </a:xfrm>
          <a:prstGeom prst="star4">
            <a:avLst>
              <a:gd name="adj" fmla="val 12500"/>
            </a:avLst>
          </a:prstGeom>
          <a:solidFill>
            <a:schemeClr val="accent1"/>
          </a:solidFill>
          <a:ln w="9525">
            <a:solidFill>
              <a:schemeClr val="tx1"/>
            </a:solidFill>
            <a:miter lim="800000"/>
            <a:headEnd/>
            <a:tailEnd/>
          </a:ln>
        </p:spPr>
        <p:txBody>
          <a:bodyPr wrap="none" anchor="ctr"/>
          <a:lstStyle/>
          <a:p>
            <a:endParaRPr lang="zh-CN" altLang="en-US"/>
          </a:p>
        </p:txBody>
      </p:sp>
      <p:sp>
        <p:nvSpPr>
          <p:cNvPr id="40964" name="AutoShape 1029"/>
          <p:cNvSpPr>
            <a:spLocks noChangeArrowheads="1"/>
          </p:cNvSpPr>
          <p:nvPr/>
        </p:nvSpPr>
        <p:spPr bwMode="auto">
          <a:xfrm>
            <a:off x="8532813" y="4768850"/>
            <a:ext cx="431800" cy="358775"/>
          </a:xfrm>
          <a:prstGeom prst="star4">
            <a:avLst>
              <a:gd name="adj" fmla="val 12500"/>
            </a:avLst>
          </a:prstGeom>
          <a:solidFill>
            <a:schemeClr val="accent1"/>
          </a:solidFill>
          <a:ln w="9525">
            <a:solidFill>
              <a:schemeClr val="tx1"/>
            </a:solidFill>
            <a:miter lim="800000"/>
            <a:headEnd/>
            <a:tailEnd/>
          </a:ln>
        </p:spPr>
        <p:txBody>
          <a:bodyPr wrap="none" anchor="ctr"/>
          <a:lstStyle/>
          <a:p>
            <a:endParaRPr lang="zh-CN" altLang="en-US"/>
          </a:p>
        </p:txBody>
      </p:sp>
      <p:sp>
        <p:nvSpPr>
          <p:cNvPr id="5" name="灯片编号占位符 4"/>
          <p:cNvSpPr>
            <a:spLocks noGrp="1"/>
          </p:cNvSpPr>
          <p:nvPr>
            <p:ph type="sldNum" sz="quarter" idx="12"/>
          </p:nvPr>
        </p:nvSpPr>
        <p:spPr/>
        <p:txBody>
          <a:bodyPr/>
          <a:lstStyle/>
          <a:p>
            <a:pPr>
              <a:defRPr/>
            </a:pPr>
            <a:fld id="{BFBF3A7A-2FF9-4B78-942B-E6F7EE3C7839}" type="slidenum">
              <a:rPr lang="en-US" altLang="zh-CN" smtClean="0"/>
              <a:pPr>
                <a:defRPr/>
              </a:pPr>
              <a:t>35</a:t>
            </a:fld>
            <a:endParaRPr lang="en-US" altLang="zh-CN"/>
          </a:p>
        </p:txBody>
      </p:sp>
      <p:sp>
        <p:nvSpPr>
          <p:cNvPr id="6" name="圆角矩形标注 5"/>
          <p:cNvSpPr/>
          <p:nvPr/>
        </p:nvSpPr>
        <p:spPr>
          <a:xfrm>
            <a:off x="3500430" y="2214554"/>
            <a:ext cx="5286412" cy="1071570"/>
          </a:xfrm>
          <a:prstGeom prst="wedgeRoundRectCallout">
            <a:avLst>
              <a:gd name="adj1" fmla="val -60653"/>
              <a:gd name="adj2" fmla="val 2694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zh-CN" altLang="en-US" dirty="0" smtClean="0"/>
              <a:t>针对某一个关系的某个或者些属性上的条件查询（选择运算、连接运算），建立辅助数据结构，以加快查询</a:t>
            </a:r>
            <a:endParaRPr lang="zh-CN" alt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785795"/>
            <a:ext cx="8229600" cy="5538806"/>
          </a:xfrm>
        </p:spPr>
        <p:txBody>
          <a:bodyPr/>
          <a:lstStyle/>
          <a:p>
            <a:pPr marL="0" indent="0">
              <a:buNone/>
            </a:pPr>
            <a:r>
              <a:rPr lang="zh-CN" altLang="en-US" sz="2400" dirty="0" smtClean="0"/>
              <a:t>例：针对学生关系</a:t>
            </a:r>
            <a:r>
              <a:rPr lang="en-US" altLang="zh-CN" sz="2400" dirty="0" smtClean="0"/>
              <a:t>STU</a:t>
            </a:r>
            <a:r>
              <a:rPr lang="zh-CN" altLang="en-US" sz="2400" dirty="0" smtClean="0"/>
              <a:t>的学号属性</a:t>
            </a:r>
            <a:r>
              <a:rPr lang="en-US" altLang="zh-CN" sz="2400" dirty="0" smtClean="0"/>
              <a:t>SNO</a:t>
            </a:r>
            <a:r>
              <a:rPr lang="zh-CN" altLang="en-US" sz="2400" dirty="0" smtClean="0"/>
              <a:t>建立索引</a:t>
            </a:r>
            <a:endParaRPr lang="en-US" altLang="zh-CN" sz="2400" dirty="0" smtClean="0"/>
          </a:p>
          <a:p>
            <a:pPr marL="0" indent="0">
              <a:buNone/>
            </a:pPr>
            <a:r>
              <a:rPr lang="en-US" altLang="zh-CN" sz="2400" dirty="0" smtClean="0"/>
              <a:t>     </a:t>
            </a:r>
            <a:r>
              <a:rPr lang="en-US" altLang="zh-CN" sz="2400" dirty="0" smtClean="0">
                <a:solidFill>
                  <a:srgbClr val="0000FF"/>
                </a:solidFill>
              </a:rPr>
              <a:t>CREATE</a:t>
            </a:r>
            <a:r>
              <a:rPr lang="en-US" altLang="zh-CN" sz="2400" dirty="0" smtClean="0"/>
              <a:t> </a:t>
            </a:r>
            <a:r>
              <a:rPr lang="en-US" altLang="zh-CN" sz="2400" dirty="0" smtClean="0">
                <a:solidFill>
                  <a:srgbClr val="0000FF"/>
                </a:solidFill>
              </a:rPr>
              <a:t>INDEX</a:t>
            </a:r>
            <a:r>
              <a:rPr lang="en-US" altLang="zh-CN" sz="2400" dirty="0" smtClean="0"/>
              <a:t> IND_STU </a:t>
            </a:r>
            <a:r>
              <a:rPr lang="en-US" altLang="zh-CN" sz="2400" dirty="0" smtClean="0">
                <a:solidFill>
                  <a:srgbClr val="0000FF"/>
                </a:solidFill>
              </a:rPr>
              <a:t>ON</a:t>
            </a:r>
            <a:r>
              <a:rPr lang="en-US" altLang="zh-CN" sz="2400" dirty="0" smtClean="0"/>
              <a:t> STU(SNO);</a:t>
            </a:r>
          </a:p>
          <a:p>
            <a:pPr marL="0" indent="0">
              <a:buNone/>
            </a:pPr>
            <a:r>
              <a:rPr lang="zh-CN" altLang="en-US" sz="2400" dirty="0" smtClean="0"/>
              <a:t>例：针对学生关系</a:t>
            </a:r>
            <a:r>
              <a:rPr lang="en-US" altLang="zh-CN" sz="2400" dirty="0" smtClean="0"/>
              <a:t>STU</a:t>
            </a:r>
            <a:r>
              <a:rPr lang="zh-CN" altLang="en-US" sz="2400" dirty="0" smtClean="0"/>
              <a:t>的学号属性</a:t>
            </a:r>
            <a:r>
              <a:rPr lang="en-US" altLang="zh-CN" sz="2400" dirty="0" smtClean="0"/>
              <a:t>SNO</a:t>
            </a:r>
            <a:r>
              <a:rPr lang="zh-CN" altLang="en-US" sz="2400" dirty="0" smtClean="0"/>
              <a:t>建立唯一性索引</a:t>
            </a:r>
            <a:endParaRPr lang="en-US" altLang="zh-CN" sz="2400" dirty="0" smtClean="0"/>
          </a:p>
          <a:p>
            <a:pPr marL="0" indent="0">
              <a:buNone/>
            </a:pPr>
            <a:r>
              <a:rPr lang="en-US" altLang="zh-CN" sz="2400" dirty="0" smtClean="0"/>
              <a:t>     </a:t>
            </a:r>
            <a:r>
              <a:rPr lang="en-US" altLang="zh-CN" sz="2400" dirty="0" smtClean="0">
                <a:solidFill>
                  <a:srgbClr val="0000FF"/>
                </a:solidFill>
              </a:rPr>
              <a:t>CREATE UNIQUE INDEX </a:t>
            </a:r>
            <a:r>
              <a:rPr lang="en-US" altLang="zh-CN" sz="2400" dirty="0" smtClean="0"/>
              <a:t>IND_STU_UNI </a:t>
            </a:r>
          </a:p>
          <a:p>
            <a:pPr marL="0" indent="0">
              <a:buNone/>
            </a:pPr>
            <a:r>
              <a:rPr lang="en-US" altLang="zh-CN" sz="2400" dirty="0" smtClean="0"/>
              <a:t>     </a:t>
            </a:r>
            <a:r>
              <a:rPr lang="en-US" altLang="zh-CN" sz="2400" dirty="0" smtClean="0">
                <a:solidFill>
                  <a:srgbClr val="0000FF"/>
                </a:solidFill>
              </a:rPr>
              <a:t>ON</a:t>
            </a:r>
            <a:r>
              <a:rPr lang="en-US" altLang="zh-CN" sz="2400" dirty="0" smtClean="0"/>
              <a:t> STU(SNO);</a:t>
            </a:r>
          </a:p>
          <a:p>
            <a:pPr marL="0" indent="0">
              <a:buNone/>
            </a:pPr>
            <a:r>
              <a:rPr lang="zh-CN" altLang="en-US" sz="2400" dirty="0" smtClean="0"/>
              <a:t>例：针对学生选课关系</a:t>
            </a:r>
            <a:r>
              <a:rPr lang="en-US" altLang="zh-CN" sz="2400" dirty="0" smtClean="0"/>
              <a:t>SC</a:t>
            </a:r>
            <a:r>
              <a:rPr lang="zh-CN" altLang="en-US" sz="2400" dirty="0" smtClean="0"/>
              <a:t>的学号</a:t>
            </a:r>
            <a:r>
              <a:rPr lang="en-US" altLang="zh-CN" sz="2400" dirty="0" smtClean="0"/>
              <a:t>+</a:t>
            </a:r>
            <a:r>
              <a:rPr lang="zh-CN" altLang="en-US" sz="2400" dirty="0" smtClean="0"/>
              <a:t>课号属性组合</a:t>
            </a:r>
            <a:r>
              <a:rPr lang="en-US" altLang="zh-CN" sz="2400" dirty="0" smtClean="0"/>
              <a:t>(SNO,CNO)</a:t>
            </a:r>
            <a:r>
              <a:rPr lang="zh-CN" altLang="en-US" sz="2400" dirty="0" smtClean="0"/>
              <a:t>建立索引</a:t>
            </a:r>
            <a:endParaRPr lang="en-US" altLang="zh-CN" sz="2400" dirty="0" smtClean="0"/>
          </a:p>
          <a:p>
            <a:pPr marL="0" indent="0">
              <a:buNone/>
            </a:pPr>
            <a:r>
              <a:rPr lang="en-US" altLang="zh-CN" sz="2400" dirty="0" smtClean="0"/>
              <a:t>     </a:t>
            </a:r>
            <a:r>
              <a:rPr lang="en-US" altLang="zh-CN" sz="2400" dirty="0" smtClean="0">
                <a:solidFill>
                  <a:srgbClr val="0000FF"/>
                </a:solidFill>
              </a:rPr>
              <a:t>CREATE INDEX </a:t>
            </a:r>
            <a:r>
              <a:rPr lang="en-US" altLang="zh-CN" sz="2400" dirty="0" smtClean="0"/>
              <a:t>IND_SC </a:t>
            </a:r>
            <a:r>
              <a:rPr lang="en-US" altLang="zh-CN" sz="2400" dirty="0" smtClean="0">
                <a:solidFill>
                  <a:srgbClr val="0000FF"/>
                </a:solidFill>
              </a:rPr>
              <a:t>ON</a:t>
            </a:r>
            <a:r>
              <a:rPr lang="en-US" altLang="zh-CN" sz="2400" dirty="0" smtClean="0"/>
              <a:t> SC(SNO,CNO);</a:t>
            </a:r>
          </a:p>
          <a:p>
            <a:pPr marL="0" indent="0">
              <a:buNone/>
            </a:pPr>
            <a:r>
              <a:rPr lang="zh-CN" altLang="en-US" sz="2400" dirty="0" smtClean="0"/>
              <a:t>例：针对学生选课关系</a:t>
            </a:r>
            <a:r>
              <a:rPr lang="en-US" altLang="zh-CN" sz="2400" dirty="0" smtClean="0"/>
              <a:t>SC</a:t>
            </a:r>
            <a:r>
              <a:rPr lang="zh-CN" altLang="en-US" sz="2400" dirty="0" smtClean="0"/>
              <a:t>的学号属性</a:t>
            </a:r>
            <a:r>
              <a:rPr lang="en-US" altLang="zh-CN" sz="2400" dirty="0" smtClean="0"/>
              <a:t>SNO</a:t>
            </a:r>
            <a:r>
              <a:rPr lang="zh-CN" altLang="en-US" sz="2400" dirty="0" smtClean="0"/>
              <a:t>建立聚簇索引</a:t>
            </a:r>
            <a:endParaRPr lang="en-US" altLang="zh-CN" sz="2400" dirty="0" smtClean="0"/>
          </a:p>
          <a:p>
            <a:pPr marL="0" indent="0">
              <a:buNone/>
            </a:pPr>
            <a:r>
              <a:rPr lang="en-US" altLang="zh-CN" sz="2400" dirty="0" smtClean="0"/>
              <a:t>     </a:t>
            </a:r>
            <a:r>
              <a:rPr lang="en-US" altLang="zh-CN" sz="2400" dirty="0" smtClean="0">
                <a:solidFill>
                  <a:srgbClr val="0000FF"/>
                </a:solidFill>
              </a:rPr>
              <a:t>CREATE CLUSTER INDEX </a:t>
            </a:r>
            <a:r>
              <a:rPr lang="en-US" altLang="zh-CN" sz="2400" dirty="0" smtClean="0"/>
              <a:t>IND_SC_CLU</a:t>
            </a:r>
          </a:p>
          <a:p>
            <a:pPr marL="0" indent="0">
              <a:buNone/>
            </a:pPr>
            <a:r>
              <a:rPr lang="en-US" altLang="zh-CN" sz="2400" dirty="0" smtClean="0"/>
              <a:t>     </a:t>
            </a:r>
            <a:r>
              <a:rPr lang="en-US" altLang="zh-CN" sz="2400" dirty="0" smtClean="0">
                <a:solidFill>
                  <a:srgbClr val="0000FF"/>
                </a:solidFill>
              </a:rPr>
              <a:t>ON</a:t>
            </a:r>
            <a:r>
              <a:rPr lang="en-US" altLang="zh-CN" sz="2400" dirty="0" smtClean="0"/>
              <a:t> SC(SNO);</a:t>
            </a:r>
            <a:endParaRPr lang="zh-CN" altLang="en-US" sz="2400" dirty="0"/>
          </a:p>
        </p:txBody>
      </p:sp>
      <p:sp>
        <p:nvSpPr>
          <p:cNvPr id="4" name="灯片编号占位符 3"/>
          <p:cNvSpPr>
            <a:spLocks noGrp="1"/>
          </p:cNvSpPr>
          <p:nvPr>
            <p:ph type="sldNum" sz="quarter" idx="12"/>
          </p:nvPr>
        </p:nvSpPr>
        <p:spPr/>
        <p:txBody>
          <a:bodyPr/>
          <a:lstStyle/>
          <a:p>
            <a:pPr>
              <a:defRPr/>
            </a:pPr>
            <a:fld id="{528AF151-3A7E-497E-82D4-A5C2A7624A47}" type="slidenum">
              <a:rPr lang="en-US" altLang="zh-CN" smtClean="0"/>
              <a:pPr>
                <a:defRPr/>
              </a:pPr>
              <a:t>36</a:t>
            </a:fld>
            <a:endParaRPr lang="en-US" altLang="zh-CN"/>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a:spLocks noGrp="1" noChangeArrowheads="1"/>
          </p:cNvSpPr>
          <p:nvPr>
            <p:ph idx="1"/>
          </p:nvPr>
        </p:nvSpPr>
        <p:spPr>
          <a:xfrm>
            <a:off x="250825" y="592138"/>
            <a:ext cx="8642350" cy="6408737"/>
          </a:xfrm>
        </p:spPr>
        <p:txBody>
          <a:bodyPr/>
          <a:lstStyle/>
          <a:p>
            <a:pPr eaLnBrk="1" hangingPunct="1">
              <a:lnSpc>
                <a:spcPct val="120000"/>
              </a:lnSpc>
              <a:buFont typeface="Wingdings" pitchFamily="2" charset="2"/>
              <a:buNone/>
            </a:pPr>
            <a:r>
              <a:rPr lang="en-US" altLang="zh-CN" sz="2400" dirty="0" smtClean="0"/>
              <a:t>2</a:t>
            </a:r>
            <a:r>
              <a:rPr lang="zh-CN" altLang="en-US" sz="2400" dirty="0" smtClean="0"/>
              <a:t>、删除</a:t>
            </a:r>
          </a:p>
          <a:p>
            <a:pPr eaLnBrk="1" hangingPunct="1">
              <a:lnSpc>
                <a:spcPct val="120000"/>
              </a:lnSpc>
              <a:buFont typeface="Wingdings" pitchFamily="2" charset="2"/>
              <a:buNone/>
            </a:pPr>
            <a:r>
              <a:rPr lang="en-US" altLang="zh-CN" sz="2400" dirty="0" smtClean="0"/>
              <a:t>DROP INDEX  </a:t>
            </a:r>
            <a:r>
              <a:rPr lang="zh-CN" altLang="en-US" sz="2400" dirty="0" smtClean="0"/>
              <a:t>索引名</a:t>
            </a:r>
          </a:p>
          <a:p>
            <a:pPr eaLnBrk="1" hangingPunct="1">
              <a:lnSpc>
                <a:spcPct val="120000"/>
              </a:lnSpc>
              <a:buFont typeface="Wingdings" pitchFamily="2" charset="2"/>
              <a:buNone/>
            </a:pPr>
            <a:r>
              <a:rPr lang="zh-CN" altLang="en-US" sz="2400" dirty="0" smtClean="0"/>
              <a:t>删去一个索引。</a:t>
            </a:r>
          </a:p>
          <a:p>
            <a:pPr eaLnBrk="1" hangingPunct="1">
              <a:lnSpc>
                <a:spcPct val="120000"/>
              </a:lnSpc>
              <a:buFont typeface="Wingdings" pitchFamily="2" charset="2"/>
              <a:buNone/>
            </a:pPr>
            <a:endParaRPr lang="zh-CN" altLang="en-US" sz="2400" dirty="0" smtClean="0"/>
          </a:p>
          <a:p>
            <a:pPr eaLnBrk="1" hangingPunct="1">
              <a:lnSpc>
                <a:spcPct val="120000"/>
              </a:lnSpc>
              <a:buFont typeface="Wingdings" pitchFamily="2" charset="2"/>
              <a:buNone/>
            </a:pPr>
            <a:r>
              <a:rPr lang="zh-CN" altLang="en-US" sz="2400" dirty="0" smtClean="0"/>
              <a:t>六、模式的建立与删除</a:t>
            </a:r>
          </a:p>
          <a:p>
            <a:pPr eaLnBrk="1" hangingPunct="1">
              <a:lnSpc>
                <a:spcPct val="120000"/>
              </a:lnSpc>
              <a:buFont typeface="Wingdings" pitchFamily="2" charset="2"/>
              <a:buNone/>
            </a:pPr>
            <a:r>
              <a:rPr lang="en-US" altLang="zh-CN" sz="2400" dirty="0" smtClean="0">
                <a:solidFill>
                  <a:srgbClr val="0000FF"/>
                </a:solidFill>
              </a:rPr>
              <a:t>CREATE SCHEMA </a:t>
            </a:r>
            <a:r>
              <a:rPr lang="en-US" altLang="zh-CN" sz="2400" dirty="0" smtClean="0"/>
              <a:t>&lt;</a:t>
            </a:r>
            <a:r>
              <a:rPr lang="zh-CN" altLang="en-US" sz="2400" dirty="0" smtClean="0"/>
              <a:t>模式名</a:t>
            </a:r>
            <a:r>
              <a:rPr lang="en-US" altLang="zh-CN" sz="2400" dirty="0" smtClean="0"/>
              <a:t>&gt; </a:t>
            </a:r>
            <a:r>
              <a:rPr lang="en-US" altLang="zh-CN" sz="2400" dirty="0" smtClean="0">
                <a:solidFill>
                  <a:srgbClr val="0000FF"/>
                </a:solidFill>
              </a:rPr>
              <a:t>AUTHORIZATION</a:t>
            </a:r>
            <a:r>
              <a:rPr lang="en-US" altLang="zh-CN" sz="2400" dirty="0" smtClean="0"/>
              <a:t> &lt;</a:t>
            </a:r>
            <a:r>
              <a:rPr lang="zh-CN" altLang="en-US" sz="2400" dirty="0" smtClean="0"/>
              <a:t>用户名</a:t>
            </a:r>
            <a:r>
              <a:rPr lang="en-US" altLang="zh-CN" sz="2400" dirty="0" smtClean="0"/>
              <a:t>&gt;</a:t>
            </a:r>
          </a:p>
          <a:p>
            <a:pPr eaLnBrk="1" hangingPunct="1">
              <a:lnSpc>
                <a:spcPct val="120000"/>
              </a:lnSpc>
              <a:buFont typeface="Wingdings" pitchFamily="2" charset="2"/>
              <a:buNone/>
            </a:pPr>
            <a:r>
              <a:rPr lang="zh-CN" altLang="en-US" sz="2400" dirty="0" smtClean="0"/>
              <a:t>例：</a:t>
            </a:r>
            <a:r>
              <a:rPr lang="en-US" altLang="zh-CN" sz="2400" dirty="0" smtClean="0">
                <a:solidFill>
                  <a:srgbClr val="0000FF"/>
                </a:solidFill>
              </a:rPr>
              <a:t>CREATE SCHEMA </a:t>
            </a:r>
            <a:r>
              <a:rPr lang="en-US" altLang="zh-CN" sz="2400" dirty="0" smtClean="0"/>
              <a:t>“S-T” </a:t>
            </a:r>
            <a:r>
              <a:rPr lang="en-US" altLang="zh-CN" sz="2400" dirty="0" smtClean="0">
                <a:solidFill>
                  <a:srgbClr val="0000FF"/>
                </a:solidFill>
              </a:rPr>
              <a:t>AUTHORIZATION</a:t>
            </a:r>
            <a:r>
              <a:rPr lang="en-US" altLang="zh-CN" sz="2400" dirty="0" smtClean="0"/>
              <a:t> WANG;</a:t>
            </a:r>
          </a:p>
          <a:p>
            <a:pPr eaLnBrk="1" hangingPunct="1">
              <a:lnSpc>
                <a:spcPct val="120000"/>
              </a:lnSpc>
              <a:buFont typeface="Wingdings" pitchFamily="2" charset="2"/>
              <a:buNone/>
            </a:pPr>
            <a:r>
              <a:rPr lang="en-US" altLang="zh-CN" sz="2400" dirty="0" smtClean="0"/>
              <a:t>      </a:t>
            </a:r>
            <a:r>
              <a:rPr lang="en-US" altLang="zh-CN" sz="2400" dirty="0" smtClean="0">
                <a:solidFill>
                  <a:srgbClr val="0000FF"/>
                </a:solidFill>
              </a:rPr>
              <a:t>CREATE SCHEMA AUTHORIZATION</a:t>
            </a:r>
            <a:r>
              <a:rPr lang="en-US" altLang="zh-CN" sz="2400" dirty="0" smtClean="0"/>
              <a:t> WANG;</a:t>
            </a:r>
            <a:r>
              <a:rPr lang="zh-CN" altLang="en-US" sz="2400" dirty="0" smtClean="0"/>
              <a:t>隐含制定模式名为</a:t>
            </a:r>
            <a:r>
              <a:rPr lang="en-US" altLang="zh-CN" sz="2400" dirty="0" smtClean="0"/>
              <a:t>WANG</a:t>
            </a:r>
          </a:p>
          <a:p>
            <a:pPr eaLnBrk="1" hangingPunct="1">
              <a:lnSpc>
                <a:spcPct val="120000"/>
              </a:lnSpc>
              <a:buFont typeface="Wingdings" pitchFamily="2" charset="2"/>
              <a:buNone/>
            </a:pPr>
            <a:r>
              <a:rPr lang="zh-CN" altLang="en-US" sz="2400" dirty="0" smtClean="0"/>
              <a:t>语法扩充：</a:t>
            </a:r>
          </a:p>
          <a:p>
            <a:pPr eaLnBrk="1" hangingPunct="1">
              <a:lnSpc>
                <a:spcPct val="120000"/>
              </a:lnSpc>
              <a:buFont typeface="Wingdings" pitchFamily="2" charset="2"/>
              <a:buNone/>
            </a:pPr>
            <a:r>
              <a:rPr lang="en-US" altLang="zh-CN" sz="2400" dirty="0" smtClean="0">
                <a:solidFill>
                  <a:srgbClr val="0000FF"/>
                </a:solidFill>
              </a:rPr>
              <a:t>CREATE SCHEMA </a:t>
            </a:r>
            <a:r>
              <a:rPr lang="en-US" altLang="zh-CN" sz="2400" dirty="0" smtClean="0"/>
              <a:t>&lt;</a:t>
            </a:r>
            <a:r>
              <a:rPr lang="zh-CN" altLang="en-US" sz="2400" dirty="0" smtClean="0"/>
              <a:t>模式名</a:t>
            </a:r>
            <a:r>
              <a:rPr lang="en-US" altLang="zh-CN" sz="2400" dirty="0" smtClean="0"/>
              <a:t>&gt; </a:t>
            </a:r>
            <a:r>
              <a:rPr lang="en-US" altLang="zh-CN" sz="2400" dirty="0" smtClean="0">
                <a:solidFill>
                  <a:srgbClr val="0000FF"/>
                </a:solidFill>
              </a:rPr>
              <a:t>AUTHORIZATION</a:t>
            </a:r>
            <a:r>
              <a:rPr lang="en-US" altLang="zh-CN" sz="2400" dirty="0" smtClean="0"/>
              <a:t> &lt;</a:t>
            </a:r>
            <a:r>
              <a:rPr lang="zh-CN" altLang="en-US" sz="2400" dirty="0" smtClean="0"/>
              <a:t>用户名</a:t>
            </a:r>
            <a:r>
              <a:rPr lang="en-US" altLang="zh-CN" sz="2400" dirty="0" smtClean="0"/>
              <a:t>&gt;</a:t>
            </a:r>
          </a:p>
          <a:p>
            <a:pPr eaLnBrk="1" hangingPunct="1">
              <a:lnSpc>
                <a:spcPct val="120000"/>
              </a:lnSpc>
              <a:buFont typeface="Wingdings" pitchFamily="2" charset="2"/>
              <a:buNone/>
            </a:pPr>
            <a:r>
              <a:rPr lang="en-US" altLang="zh-CN" sz="2400" dirty="0" smtClean="0"/>
              <a:t>[&lt;</a:t>
            </a:r>
            <a:r>
              <a:rPr lang="zh-CN" altLang="en-US" sz="2400" dirty="0" smtClean="0"/>
              <a:t>表定义子句</a:t>
            </a:r>
            <a:r>
              <a:rPr lang="en-US" altLang="zh-CN" sz="2400" dirty="0" smtClean="0"/>
              <a:t>&gt;|&lt;</a:t>
            </a:r>
            <a:r>
              <a:rPr lang="zh-CN" altLang="en-US" sz="2400" dirty="0" smtClean="0"/>
              <a:t>视图定义子句</a:t>
            </a:r>
            <a:r>
              <a:rPr lang="en-US" altLang="zh-CN" sz="2400" dirty="0" smtClean="0"/>
              <a:t>&gt;|&lt;</a:t>
            </a:r>
            <a:r>
              <a:rPr lang="zh-CN" altLang="en-US" sz="2400" dirty="0" smtClean="0"/>
              <a:t>授权定义子句</a:t>
            </a:r>
            <a:r>
              <a:rPr lang="en-US" altLang="zh-CN" sz="2400" dirty="0" smtClean="0"/>
              <a:t>&gt;]</a:t>
            </a:r>
          </a:p>
        </p:txBody>
      </p:sp>
      <p:sp>
        <p:nvSpPr>
          <p:cNvPr id="3" name="灯片编号占位符 2"/>
          <p:cNvSpPr>
            <a:spLocks noGrp="1"/>
          </p:cNvSpPr>
          <p:nvPr>
            <p:ph type="sldNum" sz="quarter" idx="12"/>
          </p:nvPr>
        </p:nvSpPr>
        <p:spPr/>
        <p:txBody>
          <a:bodyPr/>
          <a:lstStyle/>
          <a:p>
            <a:pPr>
              <a:defRPr/>
            </a:pPr>
            <a:fld id="{D8AC7E34-5366-4FF0-9458-321B2365A8C1}" type="slidenum">
              <a:rPr lang="en-US" altLang="zh-CN" smtClean="0"/>
              <a:pPr>
                <a:defRPr/>
              </a:pPr>
              <a:t>37</a:t>
            </a:fld>
            <a:endParaRPr lang="en-US" altLang="zh-CN"/>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Grp="1" noChangeArrowheads="1"/>
          </p:cNvSpPr>
          <p:nvPr>
            <p:ph idx="1"/>
          </p:nvPr>
        </p:nvSpPr>
        <p:spPr>
          <a:xfrm>
            <a:off x="323850" y="666750"/>
            <a:ext cx="8110538" cy="2402210"/>
          </a:xfrm>
        </p:spPr>
        <p:txBody>
          <a:bodyPr/>
          <a:lstStyle/>
          <a:p>
            <a:pPr eaLnBrk="1" hangingPunct="1">
              <a:buFont typeface="Wingdings" pitchFamily="2" charset="2"/>
              <a:buNone/>
            </a:pPr>
            <a:r>
              <a:rPr lang="zh-CN" altLang="en-US" dirty="0" smtClean="0"/>
              <a:t>删除模式</a:t>
            </a:r>
          </a:p>
          <a:p>
            <a:pPr eaLnBrk="1" hangingPunct="1">
              <a:buFont typeface="Wingdings" pitchFamily="2" charset="2"/>
              <a:buNone/>
            </a:pPr>
            <a:r>
              <a:rPr lang="en-US" altLang="zh-CN" sz="2400" dirty="0" smtClean="0"/>
              <a:t>DROP SCHEMA &lt;</a:t>
            </a:r>
            <a:r>
              <a:rPr lang="zh-CN" altLang="en-US" sz="2400" dirty="0" smtClean="0"/>
              <a:t>模式名</a:t>
            </a:r>
            <a:r>
              <a:rPr lang="en-US" altLang="zh-CN" sz="2400" dirty="0" smtClean="0"/>
              <a:t>&gt;&lt;CASCADE|RESTRICT&gt;</a:t>
            </a:r>
          </a:p>
          <a:p>
            <a:pPr eaLnBrk="1" hangingPunct="1">
              <a:buFont typeface="Wingdings" pitchFamily="2" charset="2"/>
              <a:buNone/>
            </a:pPr>
            <a:endParaRPr lang="en-US" altLang="zh-CN" sz="2400" dirty="0" smtClean="0"/>
          </a:p>
          <a:p>
            <a:pPr eaLnBrk="1" hangingPunct="1">
              <a:buFont typeface="Wingdings" pitchFamily="2" charset="2"/>
              <a:buNone/>
            </a:pPr>
            <a:r>
              <a:rPr lang="zh-CN" altLang="en-US" sz="2400" dirty="0" smtClean="0"/>
              <a:t>关于</a:t>
            </a:r>
            <a:r>
              <a:rPr lang="en-US" altLang="zh-CN" sz="2400" dirty="0" smtClean="0"/>
              <a:t>SCHEMA:</a:t>
            </a:r>
          </a:p>
          <a:p>
            <a:pPr eaLnBrk="1" hangingPunct="1">
              <a:buFont typeface="Wingdings" pitchFamily="2" charset="2"/>
              <a:buNone/>
            </a:pPr>
            <a:r>
              <a:rPr lang="en-US" altLang="zh-CN" sz="2400" dirty="0"/>
              <a:t> </a:t>
            </a:r>
            <a:r>
              <a:rPr lang="en-US" altLang="zh-CN" sz="2400" dirty="0" smtClean="0"/>
              <a:t>  </a:t>
            </a:r>
            <a:r>
              <a:rPr lang="zh-CN" altLang="en-US" sz="2400" dirty="0" smtClean="0"/>
              <a:t>教材中的含义、</a:t>
            </a:r>
            <a:r>
              <a:rPr lang="en-US" altLang="zh-CN" sz="2400" dirty="0" smtClean="0"/>
              <a:t>SQL SERVER</a:t>
            </a:r>
            <a:r>
              <a:rPr lang="zh-CN" altLang="en-US" sz="2400" dirty="0" smtClean="0"/>
              <a:t>的含义、</a:t>
            </a:r>
            <a:r>
              <a:rPr lang="en-US" altLang="zh-CN" sz="2400" dirty="0" smtClean="0"/>
              <a:t>ORACLE</a:t>
            </a:r>
            <a:r>
              <a:rPr lang="zh-CN" altLang="en-US" sz="2400" dirty="0" smtClean="0"/>
              <a:t>的含义。</a:t>
            </a:r>
          </a:p>
        </p:txBody>
      </p:sp>
      <p:sp>
        <p:nvSpPr>
          <p:cNvPr id="43011" name="AutoShape 4"/>
          <p:cNvSpPr>
            <a:spLocks noChangeArrowheads="1"/>
          </p:cNvSpPr>
          <p:nvPr/>
        </p:nvSpPr>
        <p:spPr bwMode="auto">
          <a:xfrm>
            <a:off x="8388350" y="2179638"/>
            <a:ext cx="431800" cy="358775"/>
          </a:xfrm>
          <a:prstGeom prst="star4">
            <a:avLst>
              <a:gd name="adj" fmla="val 12500"/>
            </a:avLst>
          </a:prstGeom>
          <a:solidFill>
            <a:schemeClr val="accent1"/>
          </a:solidFill>
          <a:ln w="9525">
            <a:solidFill>
              <a:schemeClr val="tx1"/>
            </a:solidFill>
            <a:miter lim="800000"/>
            <a:headEnd/>
            <a:tailEnd/>
          </a:ln>
        </p:spPr>
        <p:txBody>
          <a:bodyPr wrap="none" anchor="ctr"/>
          <a:lstStyle/>
          <a:p>
            <a:endParaRPr lang="zh-CN" altLang="en-US"/>
          </a:p>
        </p:txBody>
      </p:sp>
      <p:sp>
        <p:nvSpPr>
          <p:cNvPr id="4" name="灯片编号占位符 3"/>
          <p:cNvSpPr>
            <a:spLocks noGrp="1"/>
          </p:cNvSpPr>
          <p:nvPr>
            <p:ph type="sldNum" sz="quarter" idx="12"/>
          </p:nvPr>
        </p:nvSpPr>
        <p:spPr/>
        <p:txBody>
          <a:bodyPr/>
          <a:lstStyle/>
          <a:p>
            <a:pPr>
              <a:defRPr/>
            </a:pPr>
            <a:fld id="{132C2F42-E54F-4071-8068-5BBD7ECADBF2}" type="slidenum">
              <a:rPr lang="en-US" altLang="zh-CN" smtClean="0"/>
              <a:pPr>
                <a:defRPr/>
              </a:pPr>
              <a:t>38</a:t>
            </a:fld>
            <a:endParaRPr lang="en-US" altLang="zh-CN"/>
          </a:p>
        </p:txBody>
      </p:sp>
      <p:sp>
        <p:nvSpPr>
          <p:cNvPr id="2" name="圆角矩形标注 1"/>
          <p:cNvSpPr/>
          <p:nvPr/>
        </p:nvSpPr>
        <p:spPr>
          <a:xfrm>
            <a:off x="827584" y="3501008"/>
            <a:ext cx="7313240" cy="612648"/>
          </a:xfrm>
          <a:prstGeom prst="wedgeRoundRectCallout">
            <a:avLst>
              <a:gd name="adj1" fmla="val -44330"/>
              <a:gd name="adj2" fmla="val -1383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命名空间的作用，和三层模式的区别与联系</a:t>
            </a:r>
            <a:r>
              <a:rPr lang="zh-CN" altLang="en-US" dirty="0" smtClean="0"/>
              <a:t>。</a:t>
            </a:r>
            <a:endParaRPr lang="zh-CN" alt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body" sz="half" idx="1"/>
          </p:nvPr>
        </p:nvSpPr>
        <p:spPr>
          <a:xfrm>
            <a:off x="395288" y="666750"/>
            <a:ext cx="8569325" cy="4191000"/>
          </a:xfrm>
        </p:spPr>
        <p:txBody>
          <a:bodyPr/>
          <a:lstStyle/>
          <a:p>
            <a:pPr eaLnBrk="1" hangingPunct="1">
              <a:buFont typeface="Wingdings" pitchFamily="2" charset="2"/>
              <a:buNone/>
            </a:pPr>
            <a:r>
              <a:rPr lang="en-US" altLang="zh-CN" sz="2800" b="1" dirty="0" smtClean="0">
                <a:latin typeface="宋体" pitchFamily="2" charset="-122"/>
              </a:rPr>
              <a:t>3.2.3  </a:t>
            </a:r>
            <a:r>
              <a:rPr lang="zh-CN" altLang="en-US" sz="2800" b="1" dirty="0" smtClean="0">
                <a:latin typeface="宋体" pitchFamily="2" charset="-122"/>
              </a:rPr>
              <a:t>数据查询</a:t>
            </a:r>
          </a:p>
          <a:p>
            <a:pPr eaLnBrk="1" hangingPunct="1">
              <a:buFont typeface="Wingdings" pitchFamily="2" charset="2"/>
              <a:buNone/>
            </a:pPr>
            <a:r>
              <a:rPr lang="en-US" altLang="zh-CN" sz="2400" b="1" dirty="0" smtClean="0">
                <a:latin typeface="宋体" pitchFamily="2" charset="-122"/>
              </a:rPr>
              <a:t>3.2.3.1</a:t>
            </a:r>
            <a:r>
              <a:rPr lang="zh-CN" altLang="en-US" sz="2400" b="1" dirty="0" smtClean="0">
                <a:latin typeface="宋体" pitchFamily="2" charset="-122"/>
              </a:rPr>
              <a:t>一般格式</a:t>
            </a:r>
          </a:p>
          <a:p>
            <a:pPr eaLnBrk="1" hangingPunct="1">
              <a:buFont typeface="Wingdings" pitchFamily="2" charset="2"/>
              <a:buNone/>
            </a:pPr>
            <a:r>
              <a:rPr lang="en-US" altLang="zh-CN" sz="2400" dirty="0" smtClean="0">
                <a:latin typeface="宋体" pitchFamily="2" charset="-122"/>
              </a:rPr>
              <a:t>SELECT  [ALL|DISTINCT]	</a:t>
            </a:r>
            <a:r>
              <a:rPr lang="zh-CN" altLang="en-US" sz="2400" dirty="0" smtClean="0">
                <a:latin typeface="宋体" pitchFamily="2" charset="-122"/>
              </a:rPr>
              <a:t>目标属性名或表达式列表</a:t>
            </a:r>
          </a:p>
          <a:p>
            <a:pPr eaLnBrk="1" hangingPunct="1">
              <a:buFont typeface="Wingdings" pitchFamily="2" charset="2"/>
              <a:buNone/>
            </a:pPr>
            <a:r>
              <a:rPr lang="en-US" altLang="zh-CN" sz="2400" dirty="0" smtClean="0">
                <a:latin typeface="宋体" pitchFamily="2" charset="-122"/>
              </a:rPr>
              <a:t>FROM	</a:t>
            </a:r>
            <a:r>
              <a:rPr lang="zh-CN" altLang="en-US" sz="2400" dirty="0" smtClean="0">
                <a:latin typeface="宋体" pitchFamily="2" charset="-122"/>
              </a:rPr>
              <a:t>关系名或视图名列表</a:t>
            </a:r>
          </a:p>
          <a:p>
            <a:pPr eaLnBrk="1" hangingPunct="1">
              <a:buFont typeface="Wingdings" pitchFamily="2" charset="2"/>
              <a:buNone/>
            </a:pPr>
            <a:r>
              <a:rPr lang="en-US" altLang="zh-CN" sz="2400" dirty="0" smtClean="0">
                <a:latin typeface="宋体" pitchFamily="2" charset="-122"/>
              </a:rPr>
              <a:t>[WHERE	</a:t>
            </a:r>
            <a:r>
              <a:rPr lang="zh-CN" altLang="en-US" sz="2400" dirty="0" smtClean="0">
                <a:latin typeface="宋体" pitchFamily="2" charset="-122"/>
              </a:rPr>
              <a:t>条件表达式</a:t>
            </a:r>
            <a:r>
              <a:rPr lang="en-US" altLang="zh-CN" sz="2400" dirty="0" smtClean="0">
                <a:latin typeface="宋体" pitchFamily="2" charset="-122"/>
              </a:rPr>
              <a:t>]</a:t>
            </a:r>
          </a:p>
          <a:p>
            <a:pPr eaLnBrk="1" hangingPunct="1">
              <a:buFont typeface="Wingdings" pitchFamily="2" charset="2"/>
              <a:buNone/>
            </a:pPr>
            <a:r>
              <a:rPr lang="en-US" altLang="zh-CN" sz="2400" dirty="0" smtClean="0">
                <a:latin typeface="宋体" pitchFamily="2" charset="-122"/>
              </a:rPr>
              <a:t>[GROUP BY 	</a:t>
            </a:r>
            <a:r>
              <a:rPr lang="zh-CN" altLang="en-US" sz="2400" dirty="0" smtClean="0">
                <a:latin typeface="宋体" pitchFamily="2" charset="-122"/>
              </a:rPr>
              <a:t>分组属性名表达式</a:t>
            </a:r>
            <a:r>
              <a:rPr lang="en-US" altLang="zh-CN" sz="2400" dirty="0" smtClean="0">
                <a:latin typeface="宋体" pitchFamily="2" charset="-122"/>
              </a:rPr>
              <a:t>[HAVING  </a:t>
            </a:r>
            <a:r>
              <a:rPr lang="zh-CN" altLang="en-US" sz="2400" dirty="0" smtClean="0">
                <a:latin typeface="宋体" pitchFamily="2" charset="-122"/>
              </a:rPr>
              <a:t>条件  </a:t>
            </a:r>
            <a:r>
              <a:rPr lang="en-US" altLang="zh-CN" sz="2400" dirty="0" smtClean="0">
                <a:latin typeface="宋体" pitchFamily="2" charset="-122"/>
              </a:rPr>
              <a:t>]  ]</a:t>
            </a:r>
          </a:p>
          <a:p>
            <a:pPr eaLnBrk="1" hangingPunct="1">
              <a:buFont typeface="Wingdings" pitchFamily="2" charset="2"/>
              <a:buNone/>
            </a:pPr>
            <a:r>
              <a:rPr lang="en-US" altLang="zh-CN" sz="2400" dirty="0" smtClean="0">
                <a:latin typeface="宋体" pitchFamily="2" charset="-122"/>
              </a:rPr>
              <a:t>[ORDER BY	</a:t>
            </a:r>
            <a:r>
              <a:rPr lang="zh-CN" altLang="en-US" sz="2400" dirty="0" smtClean="0">
                <a:latin typeface="宋体" pitchFamily="2" charset="-122"/>
              </a:rPr>
              <a:t>排序属性名表  </a:t>
            </a:r>
          </a:p>
        </p:txBody>
      </p:sp>
      <p:graphicFrame>
        <p:nvGraphicFramePr>
          <p:cNvPr id="6146" name="Object 4"/>
          <p:cNvGraphicFramePr>
            <a:graphicFrameLocks noGrp="1" noChangeAspect="1"/>
          </p:cNvGraphicFramePr>
          <p:nvPr>
            <p:ph sz="half" idx="2"/>
          </p:nvPr>
        </p:nvGraphicFramePr>
        <p:xfrm>
          <a:off x="4284663" y="3330575"/>
          <a:ext cx="1150937" cy="720725"/>
        </p:xfrm>
        <a:graphic>
          <a:graphicData uri="http://schemas.openxmlformats.org/presentationml/2006/ole">
            <mc:AlternateContent xmlns:mc="http://schemas.openxmlformats.org/markup-compatibility/2006">
              <mc:Choice xmlns:v="urn:schemas-microsoft-com:vml" Requires="v">
                <p:oleObj spid="_x0000_s6268" name="图片" r:id="rId3" imgW="791110" imgH="493160" progId="Word.Picture.8">
                  <p:embed/>
                </p:oleObj>
              </mc:Choice>
              <mc:Fallback>
                <p:oleObj name="图片" r:id="rId3" imgW="791110" imgH="493160" progId="Word.Picture.8">
                  <p:embed/>
                  <p:pic>
                    <p:nvPicPr>
                      <p:cNvPr id="0" name="Picture 2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4663" y="3330575"/>
                        <a:ext cx="1150937" cy="720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灯片编号占位符 3"/>
          <p:cNvSpPr>
            <a:spLocks noGrp="1"/>
          </p:cNvSpPr>
          <p:nvPr>
            <p:ph type="sldNum" sz="quarter" idx="12"/>
          </p:nvPr>
        </p:nvSpPr>
        <p:spPr/>
        <p:txBody>
          <a:bodyPr/>
          <a:lstStyle/>
          <a:p>
            <a:pPr>
              <a:defRPr/>
            </a:pPr>
            <a:fld id="{1EFE670D-8835-4C2A-82ED-D5DEFAAC9681}" type="slidenum">
              <a:rPr lang="en-US" altLang="zh-CN" smtClean="0"/>
              <a:pPr>
                <a:defRPr/>
              </a:pPr>
              <a:t>39</a:t>
            </a:fld>
            <a:endParaRPr lang="en-US" altLang="zh-CN"/>
          </a:p>
        </p:txBody>
      </p:sp>
      <p:sp>
        <p:nvSpPr>
          <p:cNvPr id="5" name="AutoShape 4"/>
          <p:cNvSpPr>
            <a:spLocks noChangeArrowheads="1"/>
          </p:cNvSpPr>
          <p:nvPr/>
        </p:nvSpPr>
        <p:spPr bwMode="auto">
          <a:xfrm>
            <a:off x="8388350" y="2179638"/>
            <a:ext cx="431800" cy="358775"/>
          </a:xfrm>
          <a:prstGeom prst="star4">
            <a:avLst>
              <a:gd name="adj" fmla="val 12500"/>
            </a:avLst>
          </a:prstGeom>
          <a:solidFill>
            <a:schemeClr val="accent1"/>
          </a:solidFill>
          <a:ln w="9525">
            <a:solidFill>
              <a:schemeClr val="tx1"/>
            </a:solidFill>
            <a:miter lim="800000"/>
            <a:headEnd/>
            <a:tailEnd/>
          </a:ln>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997" name="Group 45"/>
          <p:cNvGraphicFramePr>
            <a:graphicFrameLocks noGrp="1"/>
          </p:cNvGraphicFramePr>
          <p:nvPr>
            <p:ph type="tbl" idx="1"/>
          </p:nvPr>
        </p:nvGraphicFramePr>
        <p:xfrm>
          <a:off x="390525" y="696913"/>
          <a:ext cx="8110537" cy="5090160"/>
        </p:xfrm>
        <a:graphic>
          <a:graphicData uri="http://schemas.openxmlformats.org/drawingml/2006/table">
            <a:tbl>
              <a:tblPr/>
              <a:tblGrid>
                <a:gridCol w="1512887">
                  <a:extLst>
                    <a:ext uri="{9D8B030D-6E8A-4147-A177-3AD203B41FA5}">
                      <a16:colId xmlns:a16="http://schemas.microsoft.com/office/drawing/2014/main" val="20000"/>
                    </a:ext>
                  </a:extLst>
                </a:gridCol>
                <a:gridCol w="6597650">
                  <a:extLst>
                    <a:ext uri="{9D8B030D-6E8A-4147-A177-3AD203B41FA5}">
                      <a16:colId xmlns:a16="http://schemas.microsoft.com/office/drawing/2014/main" val="20001"/>
                    </a:ext>
                  </a:extLst>
                </a:gridCol>
              </a:tblGrid>
              <a:tr h="4651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dirty="0" smtClean="0">
                          <a:ln>
                            <a:noFill/>
                          </a:ln>
                          <a:solidFill>
                            <a:schemeClr val="tx1"/>
                          </a:solidFill>
                          <a:effectLst/>
                          <a:latin typeface="Verdana" pitchFamily="34" charset="0"/>
                          <a:ea typeface="宋体" pitchFamily="2" charset="-122"/>
                        </a:rPr>
                        <a:t>1982</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en-US" altLang="zh-CN" sz="2800" b="0" i="0" u="none" strike="noStrike" cap="none" normalizeH="0" baseline="0" dirty="0" smtClean="0">
                          <a:ln>
                            <a:noFill/>
                          </a:ln>
                          <a:solidFill>
                            <a:schemeClr val="tx1"/>
                          </a:solidFill>
                          <a:effectLst/>
                          <a:latin typeface="Verdana" pitchFamily="34" charset="0"/>
                          <a:ea typeface="宋体" pitchFamily="2" charset="-122"/>
                        </a:rPr>
                        <a:t>ANSI</a:t>
                      </a:r>
                      <a:r>
                        <a:rPr kumimoji="1" lang="zh-CN" altLang="en-US" sz="2800" b="0" i="0" u="none" strike="noStrike" cap="none" normalizeH="0" baseline="0" dirty="0" smtClean="0">
                          <a:ln>
                            <a:noFill/>
                          </a:ln>
                          <a:solidFill>
                            <a:schemeClr val="tx1"/>
                          </a:solidFill>
                          <a:effectLst/>
                          <a:latin typeface="Verdana" pitchFamily="34" charset="0"/>
                          <a:ea typeface="宋体" pitchFamily="2" charset="-122"/>
                        </a:rPr>
                        <a:t>成立</a:t>
                      </a:r>
                      <a:r>
                        <a:rPr kumimoji="1" lang="en-US" altLang="zh-CN" sz="2800" b="0" i="0" u="none" strike="noStrike" cap="none" normalizeH="0" baseline="0" dirty="0" smtClean="0">
                          <a:ln>
                            <a:noFill/>
                          </a:ln>
                          <a:solidFill>
                            <a:schemeClr val="tx1"/>
                          </a:solidFill>
                          <a:effectLst/>
                          <a:latin typeface="Verdana" pitchFamily="34" charset="0"/>
                          <a:ea typeface="宋体" pitchFamily="2" charset="-122"/>
                        </a:rPr>
                        <a:t>SQL</a:t>
                      </a:r>
                      <a:r>
                        <a:rPr kumimoji="1" lang="zh-CN" altLang="en-US" sz="2800" b="0" i="0" u="none" strike="noStrike" cap="none" normalizeH="0" baseline="0" dirty="0" smtClean="0">
                          <a:ln>
                            <a:noFill/>
                          </a:ln>
                          <a:solidFill>
                            <a:schemeClr val="tx1"/>
                          </a:solidFill>
                          <a:effectLst/>
                          <a:latin typeface="Verdana" pitchFamily="34" charset="0"/>
                          <a:ea typeface="宋体" pitchFamily="2" charset="-122"/>
                        </a:rPr>
                        <a:t>标准委员会</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667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zh-CN" altLang="zh-CN" sz="2800" b="0" i="0" u="none" strike="noStrike" cap="none" normalizeH="0" baseline="0" dirty="0" smtClean="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zh-CN" altLang="zh-CN" sz="2800" b="0" i="0" u="none" strike="noStrike" cap="none" normalizeH="0" baseline="0" dirty="0" smtClean="0">
                        <a:ln>
                          <a:noFill/>
                        </a:ln>
                        <a:solidFill>
                          <a:schemeClr val="tx1"/>
                        </a:solidFill>
                        <a:effectLst/>
                        <a:latin typeface="Verdana" pitchFamily="34"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51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smtClean="0">
                          <a:ln>
                            <a:noFill/>
                          </a:ln>
                          <a:solidFill>
                            <a:schemeClr val="tx1"/>
                          </a:solidFill>
                          <a:effectLst/>
                          <a:latin typeface="Verdana" pitchFamily="34" charset="0"/>
                          <a:ea typeface="宋体" pitchFamily="2" charset="-122"/>
                        </a:rPr>
                        <a:t>1986</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dirty="0" smtClean="0">
                          <a:ln>
                            <a:noFill/>
                          </a:ln>
                          <a:solidFill>
                            <a:schemeClr val="tx1"/>
                          </a:solidFill>
                          <a:effectLst/>
                          <a:latin typeface="Verdana" pitchFamily="34" charset="0"/>
                          <a:ea typeface="宋体" pitchFamily="2" charset="-122"/>
                        </a:rPr>
                        <a:t>ANSI</a:t>
                      </a:r>
                      <a:r>
                        <a:rPr kumimoji="1" lang="zh-CN" altLang="en-US" sz="2800" b="0" i="0" u="none" strike="noStrike" cap="none" normalizeH="0" baseline="0" dirty="0" smtClean="0">
                          <a:ln>
                            <a:noFill/>
                          </a:ln>
                          <a:solidFill>
                            <a:schemeClr val="tx1"/>
                          </a:solidFill>
                          <a:effectLst/>
                          <a:latin typeface="Verdana" pitchFamily="34" charset="0"/>
                          <a:ea typeface="宋体" pitchFamily="2" charset="-122"/>
                        </a:rPr>
                        <a:t>批准</a:t>
                      </a:r>
                      <a:r>
                        <a:rPr kumimoji="1" lang="en-US" altLang="zh-CN" sz="2800" b="0" i="0" u="none" strike="noStrike" cap="none" normalizeH="0" baseline="0" dirty="0" smtClean="0">
                          <a:ln>
                            <a:noFill/>
                          </a:ln>
                          <a:solidFill>
                            <a:schemeClr val="tx1"/>
                          </a:solidFill>
                          <a:effectLst/>
                          <a:latin typeface="Verdana" pitchFamily="34" charset="0"/>
                          <a:ea typeface="宋体" pitchFamily="2" charset="-122"/>
                        </a:rPr>
                        <a:t>SQL</a:t>
                      </a:r>
                      <a:r>
                        <a:rPr kumimoji="1" lang="zh-CN" altLang="en-US" sz="2800" b="0" i="0" u="none" strike="noStrike" cap="none" normalizeH="0" baseline="0" dirty="0" smtClean="0">
                          <a:ln>
                            <a:noFill/>
                          </a:ln>
                          <a:solidFill>
                            <a:schemeClr val="tx1"/>
                          </a:solidFill>
                          <a:effectLst/>
                          <a:latin typeface="Verdana" pitchFamily="34" charset="0"/>
                          <a:ea typeface="宋体" pitchFamily="2" charset="-122"/>
                        </a:rPr>
                        <a:t>标准</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51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smtClean="0">
                          <a:ln>
                            <a:noFill/>
                          </a:ln>
                          <a:solidFill>
                            <a:schemeClr val="tx1"/>
                          </a:solidFill>
                          <a:effectLst/>
                          <a:latin typeface="Verdana" pitchFamily="34" charset="0"/>
                          <a:ea typeface="宋体" pitchFamily="2" charset="-122"/>
                        </a:rPr>
                        <a:t>1986</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en-US" altLang="zh-CN" sz="2800" b="0" i="0" u="none" strike="noStrike" cap="none" normalizeH="0" baseline="0" dirty="0" smtClean="0">
                          <a:ln>
                            <a:noFill/>
                          </a:ln>
                          <a:solidFill>
                            <a:schemeClr val="tx1"/>
                          </a:solidFill>
                          <a:effectLst/>
                          <a:latin typeface="Verdana" pitchFamily="34" charset="0"/>
                          <a:ea typeface="宋体" pitchFamily="2" charset="-122"/>
                        </a:rPr>
                        <a:t>Sybase</a:t>
                      </a:r>
                      <a:r>
                        <a:rPr kumimoji="1" lang="zh-CN" altLang="en-US" sz="2800" b="0" i="0" u="none" strike="noStrike" cap="none" normalizeH="0" baseline="0" dirty="0" smtClean="0">
                          <a:ln>
                            <a:noFill/>
                          </a:ln>
                          <a:solidFill>
                            <a:schemeClr val="tx1"/>
                          </a:solidFill>
                          <a:effectLst/>
                          <a:latin typeface="Verdana" pitchFamily="34" charset="0"/>
                          <a:ea typeface="宋体" pitchFamily="2" charset="-122"/>
                        </a:rPr>
                        <a:t>引入用于事务处理的</a:t>
                      </a:r>
                      <a:r>
                        <a:rPr kumimoji="1" lang="en-US" altLang="zh-CN" sz="2800" b="0" i="0" u="none" strike="noStrike" cap="none" normalizeH="0" baseline="0" dirty="0" smtClean="0">
                          <a:ln>
                            <a:noFill/>
                          </a:ln>
                          <a:solidFill>
                            <a:schemeClr val="tx1"/>
                          </a:solidFill>
                          <a:effectLst/>
                          <a:latin typeface="Verdana" pitchFamily="34" charset="0"/>
                          <a:ea typeface="宋体" pitchFamily="2" charset="-122"/>
                        </a:rPr>
                        <a:t>RDBMS</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667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smtClean="0">
                          <a:ln>
                            <a:noFill/>
                          </a:ln>
                          <a:solidFill>
                            <a:schemeClr val="tx1"/>
                          </a:solidFill>
                          <a:effectLst/>
                          <a:latin typeface="Verdana" pitchFamily="34" charset="0"/>
                          <a:ea typeface="宋体" pitchFamily="2" charset="-122"/>
                        </a:rPr>
                        <a:t>1987</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dirty="0" smtClean="0">
                          <a:ln>
                            <a:noFill/>
                          </a:ln>
                          <a:solidFill>
                            <a:schemeClr val="tx1"/>
                          </a:solidFill>
                          <a:effectLst/>
                          <a:latin typeface="Verdana" pitchFamily="34" charset="0"/>
                          <a:ea typeface="宋体" pitchFamily="2" charset="-122"/>
                        </a:rPr>
                        <a:t>ISO</a:t>
                      </a:r>
                      <a:r>
                        <a:rPr kumimoji="1" lang="zh-CN" altLang="en-US" sz="2800" b="0" i="0" u="none" strike="noStrike" cap="none" normalizeH="0" baseline="0" dirty="0" smtClean="0">
                          <a:ln>
                            <a:noFill/>
                          </a:ln>
                          <a:solidFill>
                            <a:schemeClr val="tx1"/>
                          </a:solidFill>
                          <a:effectLst/>
                          <a:latin typeface="Verdana" pitchFamily="34" charset="0"/>
                          <a:ea typeface="宋体" pitchFamily="2" charset="-122"/>
                        </a:rPr>
                        <a:t>批准 </a:t>
                      </a:r>
                      <a:r>
                        <a:rPr kumimoji="1" lang="en-US" altLang="zh-CN" sz="2800" b="0" i="0" u="none" strike="noStrike" cap="none" normalizeH="0" baseline="0" dirty="0" smtClean="0">
                          <a:ln>
                            <a:noFill/>
                          </a:ln>
                          <a:solidFill>
                            <a:schemeClr val="tx1"/>
                          </a:solidFill>
                          <a:effectLst/>
                          <a:latin typeface="Verdana" pitchFamily="34" charset="0"/>
                          <a:ea typeface="宋体" pitchFamily="2" charset="-122"/>
                        </a:rPr>
                        <a:t>SQL</a:t>
                      </a:r>
                      <a:r>
                        <a:rPr kumimoji="1" lang="zh-CN" altLang="en-US" sz="2800" b="0" i="0" u="none" strike="noStrike" cap="none" normalizeH="0" baseline="0" dirty="0" smtClean="0">
                          <a:ln>
                            <a:noFill/>
                          </a:ln>
                          <a:solidFill>
                            <a:schemeClr val="tx1"/>
                          </a:solidFill>
                          <a:effectLst/>
                          <a:latin typeface="Verdana" pitchFamily="34" charset="0"/>
                          <a:ea typeface="宋体" pitchFamily="2" charset="-122"/>
                        </a:rPr>
                        <a:t>标准</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651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zh-CN" altLang="zh-CN" sz="2800" b="0" i="0" u="none" strike="noStrike" cap="none" normalizeH="0" baseline="0" smtClean="0">
                        <a:ln>
                          <a:noFill/>
                        </a:ln>
                        <a:solidFill>
                          <a:schemeClr val="tx1"/>
                        </a:solidFill>
                        <a:effectLst/>
                        <a:latin typeface="Verdana" pitchFamily="34" charset="0"/>
                        <a:ea typeface="宋体" pitchFamily="2"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1" lang="zh-CN" altLang="zh-CN" sz="2800" b="0" i="0" u="none" strike="noStrike" cap="none" normalizeH="0" baseline="0" smtClean="0">
                        <a:ln>
                          <a:noFill/>
                        </a:ln>
                        <a:solidFill>
                          <a:schemeClr val="tx1"/>
                        </a:solidFill>
                        <a:effectLst/>
                        <a:latin typeface="Verdana" pitchFamily="34"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651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smtClean="0">
                          <a:ln>
                            <a:noFill/>
                          </a:ln>
                          <a:solidFill>
                            <a:schemeClr val="tx1"/>
                          </a:solidFill>
                          <a:effectLst/>
                          <a:latin typeface="Verdana" pitchFamily="34" charset="0"/>
                          <a:ea typeface="宋体" pitchFamily="2" charset="-122"/>
                        </a:rPr>
                        <a:t>1989</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800" b="0" i="0" u="none" strike="noStrike" cap="none" normalizeH="0" baseline="0" dirty="0" smtClean="0">
                          <a:ln>
                            <a:noFill/>
                          </a:ln>
                          <a:solidFill>
                            <a:schemeClr val="tx1"/>
                          </a:solidFill>
                          <a:effectLst/>
                          <a:latin typeface="Verdana" pitchFamily="34" charset="0"/>
                          <a:ea typeface="宋体" pitchFamily="2" charset="-122"/>
                        </a:rPr>
                        <a:t>首次提供用于</a:t>
                      </a:r>
                      <a:r>
                        <a:rPr kumimoji="1" lang="en-US" altLang="zh-CN" sz="2800" b="0" i="0" u="none" strike="noStrike" cap="none" normalizeH="0" baseline="0" dirty="0" smtClean="0">
                          <a:ln>
                            <a:noFill/>
                          </a:ln>
                          <a:solidFill>
                            <a:schemeClr val="tx1"/>
                          </a:solidFill>
                          <a:effectLst/>
                          <a:latin typeface="Verdana" pitchFamily="34" charset="0"/>
                          <a:ea typeface="宋体" pitchFamily="2" charset="-122"/>
                        </a:rPr>
                        <a:t>OS/2</a:t>
                      </a:r>
                      <a:r>
                        <a:rPr kumimoji="1" lang="zh-CN" altLang="en-US" sz="2800" b="0" i="0" u="none" strike="noStrike" cap="none" normalizeH="0" baseline="0" dirty="0" smtClean="0">
                          <a:ln>
                            <a:noFill/>
                          </a:ln>
                          <a:solidFill>
                            <a:schemeClr val="tx1"/>
                          </a:solidFill>
                          <a:effectLst/>
                          <a:latin typeface="Verdana" pitchFamily="34" charset="0"/>
                          <a:ea typeface="宋体" pitchFamily="2" charset="-122"/>
                        </a:rPr>
                        <a:t>的</a:t>
                      </a:r>
                      <a:r>
                        <a:rPr kumimoji="1" lang="en-US" altLang="zh-CN" sz="2800" b="0" i="0" u="none" strike="noStrike" cap="none" normalizeH="0" baseline="0" dirty="0" smtClean="0">
                          <a:ln>
                            <a:noFill/>
                          </a:ln>
                          <a:solidFill>
                            <a:schemeClr val="tx1"/>
                          </a:solidFill>
                          <a:effectLst/>
                          <a:latin typeface="Verdana" pitchFamily="34" charset="0"/>
                          <a:ea typeface="宋体" pitchFamily="2" charset="-122"/>
                        </a:rPr>
                        <a:t>SQL</a:t>
                      </a:r>
                      <a:r>
                        <a:rPr kumimoji="1" lang="zh-CN" altLang="en-US" sz="2800" b="0" i="0" u="none" strike="noStrike" cap="none" normalizeH="0" baseline="0" dirty="0" smtClean="0">
                          <a:ln>
                            <a:noFill/>
                          </a:ln>
                          <a:solidFill>
                            <a:schemeClr val="tx1"/>
                          </a:solidFill>
                          <a:effectLst/>
                          <a:latin typeface="Verdana" pitchFamily="34" charset="0"/>
                          <a:ea typeface="宋体" pitchFamily="2" charset="-122"/>
                        </a:rPr>
                        <a:t>数据库服务器</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667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dirty="0" smtClean="0">
                          <a:ln>
                            <a:noFill/>
                          </a:ln>
                          <a:solidFill>
                            <a:srgbClr val="FF0000"/>
                          </a:solidFill>
                          <a:effectLst/>
                          <a:latin typeface="Verdana" pitchFamily="34" charset="0"/>
                          <a:ea typeface="宋体" pitchFamily="2" charset="-122"/>
                        </a:rPr>
                        <a:t>1989</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dirty="0" smtClean="0">
                          <a:ln>
                            <a:noFill/>
                          </a:ln>
                          <a:solidFill>
                            <a:srgbClr val="FF0000"/>
                          </a:solidFill>
                          <a:effectLst/>
                          <a:latin typeface="Verdana" pitchFamily="34" charset="0"/>
                          <a:ea typeface="宋体" pitchFamily="2" charset="-122"/>
                        </a:rPr>
                        <a:t>ISO</a:t>
                      </a:r>
                      <a:r>
                        <a:rPr kumimoji="1" lang="zh-CN" altLang="en-US" sz="2800" b="0" i="0" u="none" strike="noStrike" cap="none" normalizeH="0" baseline="0" dirty="0" smtClean="0">
                          <a:ln>
                            <a:noFill/>
                          </a:ln>
                          <a:solidFill>
                            <a:srgbClr val="FF0000"/>
                          </a:solidFill>
                          <a:effectLst/>
                          <a:latin typeface="Verdana" pitchFamily="34" charset="0"/>
                          <a:ea typeface="宋体" pitchFamily="2" charset="-122"/>
                        </a:rPr>
                        <a:t>对</a:t>
                      </a:r>
                      <a:r>
                        <a:rPr kumimoji="1" lang="en-US" altLang="zh-CN" sz="2800" b="0" i="0" u="none" strike="noStrike" cap="none" normalizeH="0" baseline="0" dirty="0" smtClean="0">
                          <a:ln>
                            <a:noFill/>
                          </a:ln>
                          <a:solidFill>
                            <a:srgbClr val="FF0000"/>
                          </a:solidFill>
                          <a:effectLst/>
                          <a:latin typeface="Verdana" pitchFamily="34" charset="0"/>
                          <a:ea typeface="宋体" pitchFamily="2" charset="-122"/>
                        </a:rPr>
                        <a:t>SQL86</a:t>
                      </a:r>
                      <a:r>
                        <a:rPr kumimoji="1" lang="zh-CN" altLang="en-US" sz="2800" b="0" i="0" u="none" strike="noStrike" cap="none" normalizeH="0" baseline="0" dirty="0" smtClean="0">
                          <a:ln>
                            <a:noFill/>
                          </a:ln>
                          <a:solidFill>
                            <a:srgbClr val="FF0000"/>
                          </a:solidFill>
                          <a:effectLst/>
                          <a:latin typeface="Verdana" pitchFamily="34" charset="0"/>
                          <a:ea typeface="宋体" pitchFamily="2" charset="-122"/>
                        </a:rPr>
                        <a:t>进行了补充，推出了</a:t>
                      </a:r>
                      <a:r>
                        <a:rPr kumimoji="1" lang="en-US" altLang="zh-CN" sz="2800" b="0" i="0" u="none" strike="noStrike" cap="none" normalizeH="0" baseline="0" dirty="0" smtClean="0">
                          <a:ln>
                            <a:noFill/>
                          </a:ln>
                          <a:solidFill>
                            <a:srgbClr val="FF0000"/>
                          </a:solidFill>
                          <a:effectLst/>
                          <a:latin typeface="Verdana" pitchFamily="34" charset="0"/>
                          <a:ea typeface="宋体" pitchFamily="2" charset="-122"/>
                        </a:rPr>
                        <a:t>SQL89</a:t>
                      </a:r>
                      <a:r>
                        <a:rPr kumimoji="1" lang="zh-CN" altLang="en-US" sz="2800" b="0" i="0" u="none" strike="noStrike" cap="none" normalizeH="0" baseline="0" dirty="0" smtClean="0">
                          <a:ln>
                            <a:noFill/>
                          </a:ln>
                          <a:solidFill>
                            <a:srgbClr val="FF0000"/>
                          </a:solidFill>
                          <a:effectLst/>
                          <a:latin typeface="Verdana" pitchFamily="34" charset="0"/>
                          <a:ea typeface="宋体" pitchFamily="2" charset="-122"/>
                        </a:rPr>
                        <a:t>标准</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651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smtClean="0">
                          <a:ln>
                            <a:noFill/>
                          </a:ln>
                          <a:solidFill>
                            <a:schemeClr val="tx1"/>
                          </a:solidFill>
                          <a:effectLst/>
                          <a:latin typeface="Verdana" pitchFamily="34" charset="0"/>
                          <a:ea typeface="宋体" pitchFamily="2" charset="-122"/>
                        </a:rPr>
                        <a:t>1991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2800" b="0" i="0" u="none" strike="noStrike" cap="none" normalizeH="0" baseline="0" dirty="0" smtClean="0">
                          <a:ln>
                            <a:noFill/>
                          </a:ln>
                          <a:solidFill>
                            <a:schemeClr val="tx1"/>
                          </a:solidFill>
                          <a:effectLst/>
                          <a:latin typeface="Verdana" pitchFamily="34" charset="0"/>
                          <a:ea typeface="宋体" pitchFamily="2" charset="-122"/>
                        </a:rPr>
                        <a:t>公布</a:t>
                      </a:r>
                      <a:r>
                        <a:rPr kumimoji="1" lang="en-US" altLang="zh-CN" sz="2800" b="0" i="0" u="none" strike="noStrike" cap="none" normalizeH="0" baseline="0" dirty="0" smtClean="0">
                          <a:ln>
                            <a:noFill/>
                          </a:ln>
                          <a:solidFill>
                            <a:schemeClr val="tx1"/>
                          </a:solidFill>
                          <a:effectLst/>
                          <a:latin typeface="Verdana" pitchFamily="34" charset="0"/>
                          <a:ea typeface="宋体" pitchFamily="2" charset="-122"/>
                        </a:rPr>
                        <a:t>SQL Access Group</a:t>
                      </a:r>
                      <a:r>
                        <a:rPr kumimoji="1" lang="zh-CN" altLang="en-US" sz="2800" b="0" i="0" u="none" strike="noStrike" cap="none" normalizeH="0" baseline="0" dirty="0" smtClean="0">
                          <a:ln>
                            <a:noFill/>
                          </a:ln>
                          <a:solidFill>
                            <a:schemeClr val="tx1"/>
                          </a:solidFill>
                          <a:effectLst/>
                          <a:latin typeface="Verdana" pitchFamily="34" charset="0"/>
                          <a:ea typeface="宋体" pitchFamily="2" charset="-122"/>
                        </a:rPr>
                        <a:t>规程</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3" name="灯片编号占位符 2"/>
          <p:cNvSpPr>
            <a:spLocks noGrp="1"/>
          </p:cNvSpPr>
          <p:nvPr>
            <p:ph type="sldNum" sz="quarter" idx="12"/>
          </p:nvPr>
        </p:nvSpPr>
        <p:spPr/>
        <p:txBody>
          <a:bodyPr/>
          <a:lstStyle/>
          <a:p>
            <a:pPr>
              <a:defRPr/>
            </a:pPr>
            <a:fld id="{6FB6FB26-B59A-4D6F-92E8-741E53C87FF2}" type="slidenum">
              <a:rPr lang="en-US" altLang="zh-CN" smtClean="0"/>
              <a:pPr>
                <a:defRPr/>
              </a:pPr>
              <a:t>4</a:t>
            </a:fld>
            <a:endParaRPr lang="en-US" altLang="zh-CN"/>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p:cNvSpPr>
            <a:spLocks noGrp="1" noChangeArrowheads="1"/>
          </p:cNvSpPr>
          <p:nvPr>
            <p:ph idx="1"/>
          </p:nvPr>
        </p:nvSpPr>
        <p:spPr>
          <a:xfrm>
            <a:off x="323850" y="665163"/>
            <a:ext cx="8640763" cy="1323677"/>
          </a:xfrm>
        </p:spPr>
        <p:txBody>
          <a:bodyPr/>
          <a:lstStyle/>
          <a:p>
            <a:pPr eaLnBrk="1" hangingPunct="1">
              <a:lnSpc>
                <a:spcPct val="90000"/>
              </a:lnSpc>
              <a:buFont typeface="Wingdings" pitchFamily="2" charset="2"/>
              <a:buNone/>
            </a:pPr>
            <a:r>
              <a:rPr lang="en-US" altLang="zh-CN" sz="2400" dirty="0" smtClean="0"/>
              <a:t>1</a:t>
            </a:r>
            <a:r>
              <a:rPr lang="zh-CN" altLang="en-US" sz="2400" dirty="0" smtClean="0"/>
              <a:t>、说明</a:t>
            </a:r>
          </a:p>
          <a:p>
            <a:pPr eaLnBrk="1" hangingPunct="1">
              <a:lnSpc>
                <a:spcPct val="90000"/>
              </a:lnSpc>
              <a:buFont typeface="Wingdings" pitchFamily="2" charset="2"/>
              <a:buNone/>
            </a:pPr>
            <a:r>
              <a:rPr lang="en-US" altLang="zh-CN" sz="2400" dirty="0" smtClean="0"/>
              <a:t>1</a:t>
            </a:r>
            <a:r>
              <a:rPr lang="zh-CN" altLang="en-US" sz="2400" dirty="0" smtClean="0"/>
              <a:t>）表达式：算术表达式、函数表达式、常量</a:t>
            </a:r>
          </a:p>
          <a:p>
            <a:pPr eaLnBrk="1" hangingPunct="1">
              <a:lnSpc>
                <a:spcPct val="90000"/>
              </a:lnSpc>
              <a:buFont typeface="Wingdings" pitchFamily="2" charset="2"/>
              <a:buNone/>
            </a:pPr>
            <a:r>
              <a:rPr lang="en-US" altLang="zh-CN" sz="2400" dirty="0" smtClean="0"/>
              <a:t>2</a:t>
            </a:r>
            <a:r>
              <a:rPr lang="zh-CN" altLang="en-US" sz="2400" dirty="0" smtClean="0"/>
              <a:t>）目标属性名表：要查找的属性值的属性名集合（投影）</a:t>
            </a:r>
          </a:p>
        </p:txBody>
      </p:sp>
      <p:sp>
        <p:nvSpPr>
          <p:cNvPr id="3" name="灯片编号占位符 2"/>
          <p:cNvSpPr>
            <a:spLocks noGrp="1"/>
          </p:cNvSpPr>
          <p:nvPr>
            <p:ph type="sldNum" sz="quarter" idx="12"/>
          </p:nvPr>
        </p:nvSpPr>
        <p:spPr/>
        <p:txBody>
          <a:bodyPr/>
          <a:lstStyle/>
          <a:p>
            <a:pPr>
              <a:defRPr/>
            </a:pPr>
            <a:fld id="{1834E564-7B5C-4345-93F3-FC4BB538F21F}" type="slidenum">
              <a:rPr lang="en-US" altLang="zh-CN" smtClean="0"/>
              <a:pPr>
                <a:defRPr/>
              </a:pPr>
              <a:t>40</a:t>
            </a:fld>
            <a:endParaRPr lang="en-US" altLang="zh-CN"/>
          </a:p>
        </p:txBody>
      </p:sp>
      <p:sp>
        <p:nvSpPr>
          <p:cNvPr id="4" name="矩形 3"/>
          <p:cNvSpPr/>
          <p:nvPr/>
        </p:nvSpPr>
        <p:spPr>
          <a:xfrm>
            <a:off x="323528" y="1916832"/>
            <a:ext cx="8568952" cy="757130"/>
          </a:xfrm>
          <a:prstGeom prst="rect">
            <a:avLst/>
          </a:prstGeom>
        </p:spPr>
        <p:txBody>
          <a:bodyPr wrap="square">
            <a:spAutoFit/>
          </a:bodyPr>
          <a:lstStyle/>
          <a:p>
            <a:pPr eaLnBrk="1" hangingPunct="1">
              <a:lnSpc>
                <a:spcPct val="90000"/>
              </a:lnSpc>
              <a:buFont typeface="Wingdings" pitchFamily="2" charset="2"/>
              <a:buNone/>
            </a:pPr>
            <a:r>
              <a:rPr lang="en-US" altLang="zh-CN" dirty="0" smtClean="0"/>
              <a:t>3</a:t>
            </a:r>
            <a:r>
              <a:rPr lang="zh-CN" altLang="en-US" dirty="0" smtClean="0"/>
              <a:t>）</a:t>
            </a:r>
            <a:r>
              <a:rPr lang="en-US" altLang="zh-CN" dirty="0" smtClean="0"/>
              <a:t>FROM</a:t>
            </a:r>
            <a:r>
              <a:rPr lang="zh-CN" altLang="en-US" dirty="0" smtClean="0"/>
              <a:t>：句子中涉及属性名的所在关系或视图名</a:t>
            </a:r>
            <a:endParaRPr lang="en-US" altLang="zh-CN" dirty="0" smtClean="0"/>
          </a:p>
          <a:p>
            <a:pPr eaLnBrk="1" hangingPunct="1">
              <a:lnSpc>
                <a:spcPct val="90000"/>
              </a:lnSpc>
              <a:buFont typeface="Wingdings" pitchFamily="2" charset="2"/>
              <a:buNone/>
            </a:pPr>
            <a:r>
              <a:rPr lang="en-US" altLang="zh-CN" dirty="0" smtClean="0"/>
              <a:t>   </a:t>
            </a:r>
            <a:r>
              <a:rPr lang="zh-CN" altLang="en-US" dirty="0" smtClean="0"/>
              <a:t>（</a:t>
            </a:r>
            <a:r>
              <a:rPr lang="en-US" altLang="zh-CN" dirty="0" smtClean="0"/>
              <a:t>WHERE, GROUP, ORDER</a:t>
            </a:r>
            <a:r>
              <a:rPr lang="zh-CN" altLang="en-US" dirty="0" smtClean="0"/>
              <a:t>）</a:t>
            </a:r>
          </a:p>
        </p:txBody>
      </p:sp>
      <p:sp>
        <p:nvSpPr>
          <p:cNvPr id="5" name="矩形 4"/>
          <p:cNvSpPr/>
          <p:nvPr/>
        </p:nvSpPr>
        <p:spPr>
          <a:xfrm>
            <a:off x="323528" y="2676976"/>
            <a:ext cx="8496944" cy="424732"/>
          </a:xfrm>
          <a:prstGeom prst="rect">
            <a:avLst/>
          </a:prstGeom>
        </p:spPr>
        <p:txBody>
          <a:bodyPr wrap="square">
            <a:spAutoFit/>
          </a:bodyPr>
          <a:lstStyle/>
          <a:p>
            <a:pPr eaLnBrk="1" hangingPunct="1">
              <a:lnSpc>
                <a:spcPct val="90000"/>
              </a:lnSpc>
              <a:buFont typeface="Wingdings" pitchFamily="2" charset="2"/>
              <a:buNone/>
            </a:pPr>
            <a:r>
              <a:rPr lang="en-US" altLang="zh-CN" dirty="0" smtClean="0"/>
              <a:t>4</a:t>
            </a:r>
            <a:r>
              <a:rPr lang="zh-CN" altLang="en-US" dirty="0" smtClean="0"/>
              <a:t>）</a:t>
            </a:r>
            <a:r>
              <a:rPr lang="en-US" altLang="zh-CN" dirty="0" smtClean="0"/>
              <a:t>WHERE</a:t>
            </a:r>
            <a:r>
              <a:rPr lang="zh-CN" altLang="en-US" dirty="0" smtClean="0"/>
              <a:t>：查找元组应满足的条件。</a:t>
            </a:r>
          </a:p>
        </p:txBody>
      </p:sp>
      <p:sp>
        <p:nvSpPr>
          <p:cNvPr id="6" name="矩形 5"/>
          <p:cNvSpPr/>
          <p:nvPr/>
        </p:nvSpPr>
        <p:spPr>
          <a:xfrm>
            <a:off x="323528" y="3068960"/>
            <a:ext cx="8568952" cy="1421928"/>
          </a:xfrm>
          <a:prstGeom prst="rect">
            <a:avLst/>
          </a:prstGeom>
        </p:spPr>
        <p:txBody>
          <a:bodyPr wrap="square">
            <a:spAutoFit/>
          </a:bodyPr>
          <a:lstStyle/>
          <a:p>
            <a:pPr eaLnBrk="1" hangingPunct="1">
              <a:lnSpc>
                <a:spcPct val="90000"/>
              </a:lnSpc>
              <a:buFont typeface="Wingdings" pitchFamily="2" charset="2"/>
              <a:buNone/>
            </a:pPr>
            <a:r>
              <a:rPr lang="en-US" altLang="zh-CN" dirty="0" smtClean="0"/>
              <a:t>5</a:t>
            </a:r>
            <a:r>
              <a:rPr lang="zh-CN" altLang="en-US" dirty="0" smtClean="0"/>
              <a:t>）</a:t>
            </a:r>
            <a:r>
              <a:rPr lang="en-US" altLang="zh-CN" dirty="0" smtClean="0"/>
              <a:t>GROUP</a:t>
            </a:r>
            <a:r>
              <a:rPr lang="zh-CN" altLang="en-US" dirty="0" smtClean="0"/>
              <a:t>：输出结果按其指定属性分组，每组输出一行。</a:t>
            </a:r>
          </a:p>
          <a:p>
            <a:pPr eaLnBrk="1" hangingPunct="1">
              <a:lnSpc>
                <a:spcPct val="90000"/>
              </a:lnSpc>
              <a:buFont typeface="Wingdings" pitchFamily="2" charset="2"/>
              <a:buNone/>
            </a:pPr>
            <a:r>
              <a:rPr lang="zh-CN" altLang="en-US" dirty="0" smtClean="0"/>
              <a:t>如</a:t>
            </a:r>
            <a:r>
              <a:rPr lang="en-US" altLang="zh-CN" dirty="0" smtClean="0"/>
              <a:t>GROUP BY SNO</a:t>
            </a:r>
          </a:p>
          <a:p>
            <a:pPr eaLnBrk="1" hangingPunct="1">
              <a:lnSpc>
                <a:spcPct val="90000"/>
              </a:lnSpc>
              <a:buFont typeface="Wingdings" pitchFamily="2" charset="2"/>
              <a:buNone/>
            </a:pPr>
            <a:r>
              <a:rPr lang="en-US" altLang="zh-CN" dirty="0" smtClean="0"/>
              <a:t>6</a:t>
            </a:r>
            <a:r>
              <a:rPr lang="zh-CN" altLang="en-US" dirty="0" smtClean="0"/>
              <a:t>）</a:t>
            </a:r>
            <a:r>
              <a:rPr lang="en-US" altLang="zh-CN" dirty="0" smtClean="0"/>
              <a:t>HAVING</a:t>
            </a:r>
            <a:r>
              <a:rPr lang="zh-CN" altLang="en-US" dirty="0" smtClean="0"/>
              <a:t>：一个分组元组应满足的条件：如</a:t>
            </a:r>
            <a:r>
              <a:rPr lang="en-US" altLang="zh-CN" dirty="0" smtClean="0"/>
              <a:t>HAVING COUNT(*)&gt;80</a:t>
            </a:r>
          </a:p>
        </p:txBody>
      </p:sp>
      <p:sp>
        <p:nvSpPr>
          <p:cNvPr id="7" name="矩形 6"/>
          <p:cNvSpPr/>
          <p:nvPr/>
        </p:nvSpPr>
        <p:spPr>
          <a:xfrm>
            <a:off x="323528" y="4482986"/>
            <a:ext cx="8568952" cy="424732"/>
          </a:xfrm>
          <a:prstGeom prst="rect">
            <a:avLst/>
          </a:prstGeom>
        </p:spPr>
        <p:txBody>
          <a:bodyPr wrap="square">
            <a:spAutoFit/>
          </a:bodyPr>
          <a:lstStyle/>
          <a:p>
            <a:pPr eaLnBrk="1" hangingPunct="1">
              <a:lnSpc>
                <a:spcPct val="90000"/>
              </a:lnSpc>
              <a:buFont typeface="Wingdings" pitchFamily="2" charset="2"/>
              <a:buNone/>
            </a:pPr>
            <a:r>
              <a:rPr lang="en-US" altLang="zh-CN" dirty="0" smtClean="0"/>
              <a:t>7</a:t>
            </a:r>
            <a:r>
              <a:rPr lang="zh-CN" altLang="en-US" dirty="0" smtClean="0"/>
              <a:t>）</a:t>
            </a:r>
            <a:r>
              <a:rPr lang="en-US" altLang="zh-CN" dirty="0" smtClean="0"/>
              <a:t>ORDER BY</a:t>
            </a:r>
            <a:r>
              <a:rPr lang="zh-CN" altLang="en-US" dirty="0" smtClean="0"/>
              <a:t>：输出结果按其规定的属性值的升或降序排序。</a:t>
            </a:r>
          </a:p>
        </p:txBody>
      </p:sp>
      <p:sp>
        <p:nvSpPr>
          <p:cNvPr id="8" name="矩形 7"/>
          <p:cNvSpPr/>
          <p:nvPr/>
        </p:nvSpPr>
        <p:spPr>
          <a:xfrm>
            <a:off x="323528" y="5013176"/>
            <a:ext cx="8568952" cy="1200329"/>
          </a:xfrm>
          <a:prstGeom prst="rect">
            <a:avLst/>
          </a:prstGeom>
        </p:spPr>
        <p:txBody>
          <a:bodyPr wrap="square">
            <a:spAutoFit/>
          </a:bodyPr>
          <a:lstStyle/>
          <a:p>
            <a:r>
              <a:rPr lang="en-US" altLang="zh-CN" dirty="0" smtClean="0"/>
              <a:t>2</a:t>
            </a:r>
            <a:r>
              <a:rPr lang="zh-CN" altLang="en-US" dirty="0" smtClean="0"/>
              <a:t>、功能：根据</a:t>
            </a:r>
            <a:r>
              <a:rPr lang="en-US" altLang="zh-CN" dirty="0" smtClean="0"/>
              <a:t>WHERE</a:t>
            </a:r>
            <a:r>
              <a:rPr lang="zh-CN" altLang="en-US" dirty="0" smtClean="0"/>
              <a:t>条件表达式，从表中找出满足条件元组的指定属性值，并按指定（若有</a:t>
            </a:r>
            <a:r>
              <a:rPr lang="en-US" altLang="zh-CN" dirty="0" smtClean="0"/>
              <a:t>GROUP</a:t>
            </a:r>
            <a:r>
              <a:rPr lang="zh-CN" altLang="en-US" dirty="0" smtClean="0"/>
              <a:t>）的属性分组统计，最后排序（若有</a:t>
            </a:r>
            <a:r>
              <a:rPr lang="en-US" altLang="zh-CN" dirty="0" smtClean="0"/>
              <a:t>ORDER BY</a:t>
            </a:r>
            <a:r>
              <a:rPr lang="zh-CN" altLang="en-US" dirty="0" smtClean="0"/>
              <a:t>）输出。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250825" y="665163"/>
            <a:ext cx="8162925" cy="457200"/>
          </a:xfrm>
        </p:spPr>
        <p:txBody>
          <a:bodyPr/>
          <a:lstStyle/>
          <a:p>
            <a:pPr eaLnBrk="1" hangingPunct="1"/>
            <a:r>
              <a:rPr lang="en-US" altLang="zh-CN" sz="2400" b="1" smtClean="0">
                <a:solidFill>
                  <a:schemeClr val="tx1"/>
                </a:solidFill>
                <a:latin typeface="黑体" pitchFamily="2" charset="-122"/>
                <a:ea typeface="黑体" pitchFamily="2" charset="-122"/>
              </a:rPr>
              <a:t>3.2.3.2</a:t>
            </a:r>
            <a:r>
              <a:rPr lang="zh-CN" altLang="en-US" sz="2400" b="1" smtClean="0">
                <a:solidFill>
                  <a:schemeClr val="tx1"/>
                </a:solidFill>
                <a:latin typeface="黑体" pitchFamily="2" charset="-122"/>
                <a:ea typeface="黑体" pitchFamily="2" charset="-122"/>
              </a:rPr>
              <a:t>单表查询</a:t>
            </a:r>
          </a:p>
        </p:txBody>
      </p:sp>
      <p:sp>
        <p:nvSpPr>
          <p:cNvPr id="45059" name="Rectangle 3"/>
          <p:cNvSpPr>
            <a:spLocks noGrp="1" noChangeArrowheads="1"/>
          </p:cNvSpPr>
          <p:nvPr>
            <p:ph idx="1"/>
          </p:nvPr>
        </p:nvSpPr>
        <p:spPr>
          <a:xfrm>
            <a:off x="179388" y="1241425"/>
            <a:ext cx="8713787" cy="5187971"/>
          </a:xfrm>
        </p:spPr>
        <p:txBody>
          <a:bodyPr/>
          <a:lstStyle/>
          <a:p>
            <a:pPr eaLnBrk="1" hangingPunct="1">
              <a:lnSpc>
                <a:spcPct val="80000"/>
              </a:lnSpc>
              <a:buFont typeface="Wingdings" pitchFamily="2" charset="2"/>
              <a:buNone/>
            </a:pPr>
            <a:r>
              <a:rPr lang="en-US" altLang="zh-CN" sz="2400" dirty="0" smtClean="0"/>
              <a:t>student (</a:t>
            </a:r>
            <a:r>
              <a:rPr lang="en-US" altLang="zh-CN" sz="2400" dirty="0" err="1" smtClean="0"/>
              <a:t>sno</a:t>
            </a:r>
            <a:r>
              <a:rPr lang="en-US" altLang="zh-CN" sz="2400" dirty="0" smtClean="0"/>
              <a:t>, </a:t>
            </a:r>
            <a:r>
              <a:rPr lang="en-US" altLang="zh-CN" sz="2400" dirty="0" err="1" smtClean="0"/>
              <a:t>sname</a:t>
            </a:r>
            <a:r>
              <a:rPr lang="en-US" altLang="zh-CN" sz="2400" dirty="0" smtClean="0"/>
              <a:t>, </a:t>
            </a:r>
            <a:r>
              <a:rPr lang="en-US" altLang="zh-CN" sz="2400" dirty="0" err="1" smtClean="0"/>
              <a:t>ssex</a:t>
            </a:r>
            <a:r>
              <a:rPr lang="en-US" altLang="zh-CN" sz="2400" dirty="0" smtClean="0"/>
              <a:t>, </a:t>
            </a:r>
            <a:r>
              <a:rPr lang="en-US" altLang="zh-CN" sz="2400" dirty="0" err="1" smtClean="0"/>
              <a:t>birthyear</a:t>
            </a:r>
            <a:r>
              <a:rPr lang="en-US" altLang="zh-CN" sz="2400" dirty="0" smtClean="0"/>
              <a:t>, </a:t>
            </a:r>
            <a:r>
              <a:rPr lang="en-US" altLang="zh-CN" sz="2400" dirty="0" err="1" smtClean="0"/>
              <a:t>sdept</a:t>
            </a:r>
            <a:r>
              <a:rPr lang="en-US" altLang="zh-CN" sz="2400" dirty="0" smtClean="0"/>
              <a:t>)</a:t>
            </a:r>
          </a:p>
          <a:p>
            <a:pPr eaLnBrk="1" hangingPunct="1">
              <a:lnSpc>
                <a:spcPct val="80000"/>
              </a:lnSpc>
              <a:buFont typeface="Wingdings" pitchFamily="2" charset="2"/>
              <a:buNone/>
            </a:pPr>
            <a:r>
              <a:rPr lang="en-US" altLang="zh-CN" sz="2400" dirty="0" smtClean="0"/>
              <a:t>course (</a:t>
            </a:r>
            <a:r>
              <a:rPr lang="en-US" altLang="zh-CN" sz="2400" dirty="0" err="1" smtClean="0"/>
              <a:t>cno</a:t>
            </a:r>
            <a:r>
              <a:rPr lang="en-US" altLang="zh-CN" sz="2400" dirty="0" smtClean="0"/>
              <a:t>, </a:t>
            </a:r>
            <a:r>
              <a:rPr lang="en-US" altLang="zh-CN" sz="2400" dirty="0" err="1" smtClean="0"/>
              <a:t>cname</a:t>
            </a:r>
            <a:r>
              <a:rPr lang="en-US" altLang="zh-CN" sz="2400" dirty="0" smtClean="0"/>
              <a:t>, </a:t>
            </a:r>
            <a:r>
              <a:rPr lang="en-US" altLang="zh-CN" sz="2400" dirty="0" err="1" smtClean="0"/>
              <a:t>cpno</a:t>
            </a:r>
            <a:r>
              <a:rPr lang="en-US" altLang="zh-CN" sz="2400" dirty="0" smtClean="0"/>
              <a:t>, </a:t>
            </a:r>
            <a:r>
              <a:rPr lang="en-US" altLang="zh-CN" sz="2400" dirty="0" err="1" smtClean="0"/>
              <a:t>ccredit</a:t>
            </a:r>
            <a:r>
              <a:rPr lang="zh-CN" altLang="en-US" sz="2400" dirty="0" smtClean="0"/>
              <a:t>，</a:t>
            </a:r>
            <a:r>
              <a:rPr lang="en-US" altLang="zh-CN" sz="2400" dirty="0" err="1" smtClean="0"/>
              <a:t>cdept</a:t>
            </a:r>
            <a:r>
              <a:rPr lang="en-US" altLang="zh-CN" sz="2400" dirty="0" smtClean="0"/>
              <a:t>)</a:t>
            </a:r>
          </a:p>
          <a:p>
            <a:pPr eaLnBrk="1" hangingPunct="1">
              <a:lnSpc>
                <a:spcPct val="80000"/>
              </a:lnSpc>
              <a:buFont typeface="Wingdings" pitchFamily="2" charset="2"/>
              <a:buNone/>
            </a:pPr>
            <a:r>
              <a:rPr lang="en-US" altLang="zh-CN" sz="2400" dirty="0" smtClean="0"/>
              <a:t>sc(</a:t>
            </a:r>
            <a:r>
              <a:rPr lang="en-US" altLang="zh-CN" sz="2400" dirty="0" err="1" smtClean="0"/>
              <a:t>sno</a:t>
            </a:r>
            <a:r>
              <a:rPr lang="en-US" altLang="zh-CN" sz="2400" dirty="0" smtClean="0"/>
              <a:t>, </a:t>
            </a:r>
            <a:r>
              <a:rPr lang="en-US" altLang="zh-CN" sz="2400" dirty="0" err="1" smtClean="0"/>
              <a:t>cno</a:t>
            </a:r>
            <a:r>
              <a:rPr lang="en-US" altLang="zh-CN" sz="2400" dirty="0" smtClean="0"/>
              <a:t>, grade)</a:t>
            </a:r>
          </a:p>
          <a:p>
            <a:pPr eaLnBrk="1" hangingPunct="1">
              <a:lnSpc>
                <a:spcPct val="80000"/>
              </a:lnSpc>
              <a:buFont typeface="Wingdings" pitchFamily="2" charset="2"/>
              <a:buNone/>
            </a:pPr>
            <a:r>
              <a:rPr lang="en-US" altLang="zh-CN" sz="2400" dirty="0" smtClean="0"/>
              <a:t>1</a:t>
            </a:r>
            <a:r>
              <a:rPr lang="zh-CN" altLang="en-US" sz="2400" dirty="0" smtClean="0"/>
              <a:t>、简单查询：</a:t>
            </a:r>
          </a:p>
          <a:p>
            <a:pPr eaLnBrk="1" hangingPunct="1">
              <a:lnSpc>
                <a:spcPct val="80000"/>
              </a:lnSpc>
              <a:buFont typeface="Wingdings" pitchFamily="2" charset="2"/>
              <a:buNone/>
            </a:pPr>
            <a:r>
              <a:rPr lang="zh-CN" altLang="en-US" sz="2400" dirty="0" smtClean="0"/>
              <a:t>例① 查指定列：</a:t>
            </a:r>
            <a:r>
              <a:rPr lang="en-US" altLang="zh-CN" sz="2400" dirty="0" smtClean="0"/>
              <a:t>select </a:t>
            </a:r>
            <a:r>
              <a:rPr lang="en-US" altLang="zh-CN" sz="2400" dirty="0" err="1" smtClean="0"/>
              <a:t>sno</a:t>
            </a:r>
            <a:r>
              <a:rPr lang="en-US" altLang="zh-CN" sz="2400" dirty="0" smtClean="0"/>
              <a:t>, </a:t>
            </a:r>
            <a:r>
              <a:rPr lang="en-US" altLang="zh-CN" sz="2400" dirty="0" err="1" smtClean="0"/>
              <a:t>sname</a:t>
            </a:r>
            <a:endParaRPr lang="en-US" altLang="zh-CN" sz="2400" dirty="0" smtClean="0"/>
          </a:p>
          <a:p>
            <a:pPr eaLnBrk="1" hangingPunct="1">
              <a:lnSpc>
                <a:spcPct val="80000"/>
              </a:lnSpc>
              <a:buFont typeface="Wingdings" pitchFamily="2" charset="2"/>
              <a:buNone/>
            </a:pPr>
            <a:r>
              <a:rPr lang="en-US" altLang="zh-CN" sz="2400" dirty="0" smtClean="0"/>
              <a:t>                     from student;</a:t>
            </a:r>
          </a:p>
          <a:p>
            <a:pPr eaLnBrk="1" hangingPunct="1">
              <a:lnSpc>
                <a:spcPct val="80000"/>
              </a:lnSpc>
              <a:buFont typeface="Wingdings" pitchFamily="2" charset="2"/>
              <a:buNone/>
            </a:pPr>
            <a:r>
              <a:rPr lang="zh-CN" altLang="en-US" sz="2400" dirty="0" smtClean="0"/>
              <a:t>例② 全部列：</a:t>
            </a:r>
            <a:r>
              <a:rPr lang="en-US" altLang="zh-CN" sz="2400" dirty="0" smtClean="0"/>
              <a:t>select *  </a:t>
            </a:r>
          </a:p>
          <a:p>
            <a:pPr eaLnBrk="1" hangingPunct="1">
              <a:lnSpc>
                <a:spcPct val="80000"/>
              </a:lnSpc>
              <a:buFont typeface="Wingdings" pitchFamily="2" charset="2"/>
              <a:buNone/>
            </a:pPr>
            <a:r>
              <a:rPr lang="en-US" altLang="zh-CN" sz="2400" dirty="0" smtClean="0"/>
              <a:t>                  from student;</a:t>
            </a:r>
          </a:p>
          <a:p>
            <a:pPr eaLnBrk="1" hangingPunct="1">
              <a:lnSpc>
                <a:spcPct val="80000"/>
              </a:lnSpc>
              <a:buFont typeface="Wingdings" pitchFamily="2" charset="2"/>
              <a:buNone/>
            </a:pPr>
            <a:r>
              <a:rPr lang="zh-CN" altLang="en-US" sz="2400" dirty="0" smtClean="0"/>
              <a:t>例③去掉重复元祖：</a:t>
            </a:r>
            <a:r>
              <a:rPr lang="en-US" altLang="zh-CN" sz="2400" dirty="0" smtClean="0"/>
              <a:t>select </a:t>
            </a:r>
            <a:r>
              <a:rPr lang="en-US" altLang="zh-CN" sz="2400" dirty="0" smtClean="0">
                <a:solidFill>
                  <a:srgbClr val="FF0000"/>
                </a:solidFill>
              </a:rPr>
              <a:t>distinct</a:t>
            </a:r>
            <a:r>
              <a:rPr lang="en-US" altLang="zh-CN" sz="2400" dirty="0" smtClean="0"/>
              <a:t> </a:t>
            </a:r>
            <a:r>
              <a:rPr lang="en-US" altLang="zh-CN" sz="2400" dirty="0" err="1" smtClean="0"/>
              <a:t>sno</a:t>
            </a:r>
            <a:endParaRPr lang="en-US" altLang="zh-CN" sz="2400" dirty="0" smtClean="0"/>
          </a:p>
          <a:p>
            <a:pPr eaLnBrk="1" hangingPunct="1">
              <a:lnSpc>
                <a:spcPct val="80000"/>
              </a:lnSpc>
              <a:buFont typeface="Wingdings" pitchFamily="2" charset="2"/>
              <a:buNone/>
            </a:pPr>
            <a:r>
              <a:rPr lang="en-US" altLang="zh-CN" sz="2400" dirty="0" smtClean="0"/>
              <a:t>                          from sc; </a:t>
            </a:r>
          </a:p>
          <a:p>
            <a:pPr eaLnBrk="1" hangingPunct="1">
              <a:lnSpc>
                <a:spcPct val="80000"/>
              </a:lnSpc>
              <a:buNone/>
            </a:pPr>
            <a:r>
              <a:rPr lang="zh-CN" altLang="en-US" sz="2400" dirty="0" smtClean="0"/>
              <a:t>例④计算结果：</a:t>
            </a:r>
            <a:r>
              <a:rPr lang="en-US" altLang="zh-CN" sz="2400" dirty="0" smtClean="0"/>
              <a:t>select </a:t>
            </a:r>
            <a:r>
              <a:rPr lang="en-US" altLang="zh-CN" sz="2400" dirty="0" err="1" smtClean="0"/>
              <a:t>sname</a:t>
            </a:r>
            <a:r>
              <a:rPr lang="en-US" altLang="zh-CN" sz="2400" dirty="0" smtClean="0"/>
              <a:t>, 2010-birthyear</a:t>
            </a:r>
          </a:p>
          <a:p>
            <a:pPr eaLnBrk="1" hangingPunct="1">
              <a:lnSpc>
                <a:spcPct val="80000"/>
              </a:lnSpc>
              <a:buFont typeface="Wingdings" pitchFamily="2" charset="2"/>
              <a:buNone/>
            </a:pPr>
            <a:r>
              <a:rPr lang="en-US" altLang="zh-CN" sz="2400" dirty="0" smtClean="0"/>
              <a:t>                    from student ;</a:t>
            </a:r>
          </a:p>
          <a:p>
            <a:pPr eaLnBrk="1" hangingPunct="1">
              <a:lnSpc>
                <a:spcPct val="80000"/>
              </a:lnSpc>
              <a:buFont typeface="Wingdings" pitchFamily="2" charset="2"/>
              <a:buNone/>
            </a:pPr>
            <a:r>
              <a:rPr lang="zh-CN" altLang="en-US" sz="2400" dirty="0" smtClean="0"/>
              <a:t>使用</a:t>
            </a:r>
            <a:r>
              <a:rPr lang="zh-CN" altLang="en-US" sz="2400" dirty="0" smtClean="0">
                <a:solidFill>
                  <a:srgbClr val="0000FF"/>
                </a:solidFill>
              </a:rPr>
              <a:t>别名</a:t>
            </a:r>
            <a:r>
              <a:rPr lang="zh-CN" altLang="en-US" sz="2400" dirty="0" smtClean="0"/>
              <a:t>：</a:t>
            </a:r>
            <a:r>
              <a:rPr lang="en-US" altLang="zh-CN" sz="2400" dirty="0" smtClean="0"/>
              <a:t>2010-birthyear as sage</a:t>
            </a:r>
          </a:p>
          <a:p>
            <a:pPr eaLnBrk="1" hangingPunct="1">
              <a:lnSpc>
                <a:spcPct val="80000"/>
              </a:lnSpc>
              <a:buFont typeface="Wingdings" pitchFamily="2" charset="2"/>
              <a:buNone/>
            </a:pPr>
            <a:r>
              <a:rPr lang="en-US" altLang="zh-CN" sz="2400" dirty="0" smtClean="0">
                <a:solidFill>
                  <a:srgbClr val="0000FF"/>
                </a:solidFill>
              </a:rPr>
              <a:t>select 2010-birthyear as sage </a:t>
            </a:r>
            <a:r>
              <a:rPr lang="en-US" altLang="zh-CN" sz="2400" dirty="0" smtClean="0"/>
              <a:t>from student;</a:t>
            </a:r>
          </a:p>
        </p:txBody>
      </p:sp>
      <p:sp>
        <p:nvSpPr>
          <p:cNvPr id="4" name="灯片编号占位符 3"/>
          <p:cNvSpPr>
            <a:spLocks noGrp="1"/>
          </p:cNvSpPr>
          <p:nvPr>
            <p:ph type="sldNum" sz="quarter" idx="12"/>
          </p:nvPr>
        </p:nvSpPr>
        <p:spPr/>
        <p:txBody>
          <a:bodyPr/>
          <a:lstStyle/>
          <a:p>
            <a:pPr>
              <a:defRPr/>
            </a:pPr>
            <a:fld id="{3441BF8C-B331-437D-853C-321CEFB73014}" type="slidenum">
              <a:rPr lang="en-US" altLang="zh-CN" smtClean="0"/>
              <a:pPr>
                <a:defRPr/>
              </a:pPr>
              <a:t>41</a:t>
            </a:fld>
            <a:endParaRPr lang="en-US" altLang="zh-CN"/>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p:cNvSpPr>
            <a:spLocks noGrp="1" noChangeArrowheads="1"/>
          </p:cNvSpPr>
          <p:nvPr>
            <p:ph idx="1"/>
          </p:nvPr>
        </p:nvSpPr>
        <p:spPr>
          <a:xfrm>
            <a:off x="250825" y="763588"/>
            <a:ext cx="8713788" cy="1808156"/>
          </a:xfrm>
        </p:spPr>
        <p:txBody>
          <a:bodyPr/>
          <a:lstStyle/>
          <a:p>
            <a:pPr marL="0" indent="0" eaLnBrk="1" hangingPunct="1">
              <a:lnSpc>
                <a:spcPct val="80000"/>
              </a:lnSpc>
              <a:buFont typeface="Wingdings" pitchFamily="2" charset="2"/>
              <a:buNone/>
            </a:pPr>
            <a:r>
              <a:rPr lang="zh-CN" altLang="en-US" sz="2400" dirty="0" smtClean="0"/>
              <a:t>注：别名的使用</a:t>
            </a:r>
          </a:p>
          <a:p>
            <a:pPr marL="0" indent="0" eaLnBrk="1" hangingPunct="1">
              <a:lnSpc>
                <a:spcPct val="80000"/>
              </a:lnSpc>
              <a:buFont typeface="Wingdings" pitchFamily="2" charset="2"/>
              <a:buNone/>
            </a:pPr>
            <a:r>
              <a:rPr lang="zh-CN" altLang="en-US" sz="2400" dirty="0" smtClean="0">
                <a:latin typeface="Times New Roman" pitchFamily="18" charset="0"/>
              </a:rPr>
              <a:t>“</a:t>
            </a:r>
            <a:r>
              <a:rPr lang="zh-CN" altLang="en-US" sz="2400" dirty="0" smtClean="0"/>
              <a:t>属性名 </a:t>
            </a:r>
            <a:r>
              <a:rPr lang="en-US" altLang="zh-CN" sz="2400" dirty="0" smtClean="0"/>
              <a:t>as </a:t>
            </a:r>
            <a:r>
              <a:rPr lang="zh-CN" altLang="en-US" sz="2400" dirty="0" smtClean="0"/>
              <a:t>别名</a:t>
            </a:r>
            <a:r>
              <a:rPr lang="zh-CN" altLang="en-US" sz="2400" dirty="0" smtClean="0">
                <a:latin typeface="Times New Roman" pitchFamily="18" charset="0"/>
              </a:rPr>
              <a:t>”</a:t>
            </a:r>
            <a:r>
              <a:rPr lang="zh-CN" altLang="en-US" sz="2400" dirty="0" smtClean="0"/>
              <a:t> ，例如：</a:t>
            </a:r>
            <a:r>
              <a:rPr lang="en-US" altLang="zh-CN" sz="2400" dirty="0" err="1" smtClean="0"/>
              <a:t>sname</a:t>
            </a:r>
            <a:r>
              <a:rPr lang="en-US" altLang="zh-CN" sz="2400" dirty="0" smtClean="0"/>
              <a:t> as </a:t>
            </a:r>
            <a:r>
              <a:rPr lang="en-US" altLang="zh-CN" sz="2400" dirty="0" err="1" smtClean="0"/>
              <a:t>xingming</a:t>
            </a:r>
            <a:r>
              <a:rPr lang="en-US" altLang="zh-CN" sz="2400" dirty="0" smtClean="0"/>
              <a:t> </a:t>
            </a:r>
          </a:p>
          <a:p>
            <a:pPr marL="0" indent="0" eaLnBrk="1" hangingPunct="1">
              <a:lnSpc>
                <a:spcPct val="80000"/>
              </a:lnSpc>
              <a:buFont typeface="Wingdings" pitchFamily="2" charset="2"/>
              <a:buNone/>
            </a:pPr>
            <a:r>
              <a:rPr lang="en-US" altLang="zh-CN" sz="2400" dirty="0" smtClean="0">
                <a:latin typeface="Times New Roman" pitchFamily="18" charset="0"/>
              </a:rPr>
              <a:t>“</a:t>
            </a:r>
            <a:r>
              <a:rPr lang="zh-CN" altLang="en-US" sz="2400" dirty="0" smtClean="0"/>
              <a:t>表达式 </a:t>
            </a:r>
            <a:r>
              <a:rPr lang="en-US" altLang="zh-CN" sz="2400" dirty="0" smtClean="0"/>
              <a:t>as </a:t>
            </a:r>
            <a:r>
              <a:rPr lang="zh-CN" altLang="en-US" sz="2400" dirty="0" smtClean="0"/>
              <a:t>别名</a:t>
            </a:r>
            <a:r>
              <a:rPr lang="zh-CN" altLang="en-US" sz="2400" dirty="0" smtClean="0">
                <a:latin typeface="Times New Roman" pitchFamily="18" charset="0"/>
              </a:rPr>
              <a:t>”</a:t>
            </a:r>
            <a:r>
              <a:rPr lang="zh-CN" altLang="en-US" sz="2400" dirty="0" smtClean="0"/>
              <a:t>，例如 </a:t>
            </a:r>
            <a:r>
              <a:rPr lang="en-US" altLang="zh-CN" sz="2400" dirty="0" smtClean="0"/>
              <a:t>2010</a:t>
            </a:r>
            <a:r>
              <a:rPr lang="zh-CN" altLang="en-US" sz="2400" dirty="0" smtClean="0"/>
              <a:t>－</a:t>
            </a:r>
            <a:r>
              <a:rPr lang="en-US" altLang="zh-CN" sz="2400" dirty="0" err="1" smtClean="0"/>
              <a:t>birthyear</a:t>
            </a:r>
            <a:r>
              <a:rPr lang="en-US" altLang="zh-CN" sz="2400" dirty="0" smtClean="0"/>
              <a:t> as sage</a:t>
            </a:r>
          </a:p>
          <a:p>
            <a:pPr marL="0" indent="0" eaLnBrk="1" hangingPunct="1">
              <a:lnSpc>
                <a:spcPct val="80000"/>
              </a:lnSpc>
              <a:buFont typeface="Wingdings" pitchFamily="2" charset="2"/>
              <a:buNone/>
            </a:pPr>
            <a:r>
              <a:rPr lang="en-US" altLang="zh-CN" sz="2400" dirty="0" smtClean="0">
                <a:latin typeface="Times New Roman" pitchFamily="18" charset="0"/>
              </a:rPr>
              <a:t>“</a:t>
            </a:r>
            <a:r>
              <a:rPr lang="zh-CN" altLang="en-US" sz="2400" dirty="0" smtClean="0"/>
              <a:t>表名 别名 </a:t>
            </a:r>
            <a:r>
              <a:rPr lang="zh-CN" altLang="en-US" sz="2400" dirty="0" smtClean="0">
                <a:latin typeface="Times New Roman" pitchFamily="18" charset="0"/>
              </a:rPr>
              <a:t>”</a:t>
            </a:r>
            <a:r>
              <a:rPr lang="zh-CN" altLang="en-US" sz="2400" dirty="0" smtClean="0"/>
              <a:t>，例如</a:t>
            </a:r>
            <a:r>
              <a:rPr lang="en-US" altLang="zh-CN" sz="2400" dirty="0" err="1" smtClean="0"/>
              <a:t>dep</a:t>
            </a:r>
            <a:r>
              <a:rPr lang="en-US" altLang="zh-CN" sz="2400" dirty="0" smtClean="0"/>
              <a:t> </a:t>
            </a:r>
            <a:r>
              <a:rPr lang="en-US" altLang="zh-CN" sz="2400" dirty="0" err="1" smtClean="0">
                <a:solidFill>
                  <a:srgbClr val="FF0000"/>
                </a:solidFill>
              </a:rPr>
              <a:t>depstu</a:t>
            </a:r>
            <a:endParaRPr lang="zh-CN" altLang="en-US" sz="2400" dirty="0" smtClean="0">
              <a:solidFill>
                <a:srgbClr val="FF0000"/>
              </a:solidFill>
            </a:endParaRPr>
          </a:p>
          <a:p>
            <a:pPr marL="0" indent="0" eaLnBrk="1" hangingPunct="1">
              <a:lnSpc>
                <a:spcPct val="80000"/>
              </a:lnSpc>
              <a:buFont typeface="Wingdings" pitchFamily="2" charset="2"/>
              <a:buNone/>
            </a:pPr>
            <a:endParaRPr lang="zh-CN" altLang="en-US" sz="2400" dirty="0" smtClean="0"/>
          </a:p>
        </p:txBody>
      </p:sp>
      <p:sp>
        <p:nvSpPr>
          <p:cNvPr id="148484" name="Rectangle 4"/>
          <p:cNvSpPr>
            <a:spLocks noChangeArrowheads="1"/>
          </p:cNvSpPr>
          <p:nvPr/>
        </p:nvSpPr>
        <p:spPr bwMode="auto">
          <a:xfrm>
            <a:off x="323528" y="2708920"/>
            <a:ext cx="1404954" cy="461665"/>
          </a:xfrm>
          <a:prstGeom prst="rect">
            <a:avLst/>
          </a:prstGeom>
          <a:noFill/>
          <a:ln w="9525">
            <a:noFill/>
            <a:miter lim="800000"/>
            <a:headEnd/>
            <a:tailEnd/>
          </a:ln>
        </p:spPr>
        <p:txBody>
          <a:bodyPr wrap="square">
            <a:spAutoFit/>
          </a:bodyPr>
          <a:lstStyle/>
          <a:p>
            <a:r>
              <a:rPr lang="en-US" altLang="zh-CN" dirty="0" smtClean="0"/>
              <a:t>Select</a:t>
            </a:r>
            <a:endParaRPr lang="en-US" altLang="zh-CN" dirty="0" smtClean="0">
              <a:solidFill>
                <a:srgbClr val="0000FF"/>
              </a:solidFill>
            </a:endParaRPr>
          </a:p>
        </p:txBody>
      </p:sp>
      <p:sp>
        <p:nvSpPr>
          <p:cNvPr id="148485" name="Rectangle 5"/>
          <p:cNvSpPr>
            <a:spLocks noChangeArrowheads="1"/>
          </p:cNvSpPr>
          <p:nvPr/>
        </p:nvSpPr>
        <p:spPr bwMode="auto">
          <a:xfrm>
            <a:off x="324709" y="3170585"/>
            <a:ext cx="8677275" cy="461665"/>
          </a:xfrm>
          <a:prstGeom prst="rect">
            <a:avLst/>
          </a:prstGeom>
          <a:noFill/>
          <a:ln w="9525">
            <a:noFill/>
            <a:miter lim="800000"/>
            <a:headEnd/>
            <a:tailEnd/>
          </a:ln>
        </p:spPr>
        <p:txBody>
          <a:bodyPr wrap="square">
            <a:spAutoFit/>
          </a:bodyPr>
          <a:lstStyle/>
          <a:p>
            <a:r>
              <a:rPr lang="en-US" altLang="zh-CN" dirty="0" smtClean="0"/>
              <a:t>From student </a:t>
            </a:r>
            <a:r>
              <a:rPr lang="en-US" altLang="zh-CN" dirty="0" smtClean="0">
                <a:solidFill>
                  <a:srgbClr val="0000FF"/>
                </a:solidFill>
              </a:rPr>
              <a:t>t1</a:t>
            </a:r>
            <a:r>
              <a:rPr lang="en-US" altLang="zh-CN" dirty="0" smtClean="0"/>
              <a:t>, </a:t>
            </a:r>
            <a:r>
              <a:rPr lang="en-US" altLang="zh-CN" dirty="0" err="1" smtClean="0"/>
              <a:t>sc</a:t>
            </a:r>
            <a:r>
              <a:rPr lang="en-US" altLang="zh-CN" dirty="0" smtClean="0"/>
              <a:t> </a:t>
            </a:r>
            <a:r>
              <a:rPr lang="en-US" altLang="zh-CN" dirty="0" smtClean="0">
                <a:solidFill>
                  <a:srgbClr val="0000FF"/>
                </a:solidFill>
              </a:rPr>
              <a:t>t2</a:t>
            </a:r>
          </a:p>
        </p:txBody>
      </p:sp>
      <p:sp>
        <p:nvSpPr>
          <p:cNvPr id="7" name="灯片编号占位符 6"/>
          <p:cNvSpPr>
            <a:spLocks noGrp="1"/>
          </p:cNvSpPr>
          <p:nvPr>
            <p:ph type="sldNum" sz="quarter" idx="12"/>
          </p:nvPr>
        </p:nvSpPr>
        <p:spPr/>
        <p:txBody>
          <a:bodyPr/>
          <a:lstStyle/>
          <a:p>
            <a:pPr>
              <a:defRPr/>
            </a:pPr>
            <a:fld id="{50D90E75-833E-4671-958A-34FE80F73958}" type="slidenum">
              <a:rPr lang="en-US" altLang="zh-CN" smtClean="0"/>
              <a:pPr>
                <a:defRPr/>
              </a:pPr>
              <a:t>42</a:t>
            </a:fld>
            <a:endParaRPr lang="en-US" altLang="zh-CN"/>
          </a:p>
        </p:txBody>
      </p:sp>
      <p:sp>
        <p:nvSpPr>
          <p:cNvPr id="2" name="矩形 1"/>
          <p:cNvSpPr/>
          <p:nvPr/>
        </p:nvSpPr>
        <p:spPr>
          <a:xfrm>
            <a:off x="324709" y="3649539"/>
            <a:ext cx="1919115" cy="461665"/>
          </a:xfrm>
          <a:prstGeom prst="rect">
            <a:avLst/>
          </a:prstGeom>
        </p:spPr>
        <p:txBody>
          <a:bodyPr wrap="none">
            <a:spAutoFit/>
          </a:bodyPr>
          <a:lstStyle/>
          <a:p>
            <a:r>
              <a:rPr lang="en-US" altLang="zh-CN" dirty="0"/>
              <a:t>Where </a:t>
            </a:r>
            <a:r>
              <a:rPr lang="en-US" altLang="zh-CN" dirty="0">
                <a:solidFill>
                  <a:srgbClr val="0000FF"/>
                </a:solidFill>
              </a:rPr>
              <a:t>a</a:t>
            </a:r>
            <a:r>
              <a:rPr lang="en-US" altLang="zh-CN" dirty="0"/>
              <a:t>=</a:t>
            </a:r>
            <a:r>
              <a:rPr lang="en-US" altLang="zh-CN" dirty="0">
                <a:solidFill>
                  <a:srgbClr val="0000FF"/>
                </a:solidFill>
              </a:rPr>
              <a:t>b</a:t>
            </a:r>
          </a:p>
        </p:txBody>
      </p:sp>
      <p:sp>
        <p:nvSpPr>
          <p:cNvPr id="3" name="矩形 2"/>
          <p:cNvSpPr/>
          <p:nvPr/>
        </p:nvSpPr>
        <p:spPr>
          <a:xfrm>
            <a:off x="1512457" y="2726209"/>
            <a:ext cx="5638800" cy="461665"/>
          </a:xfrm>
          <a:prstGeom prst="rect">
            <a:avLst/>
          </a:prstGeom>
        </p:spPr>
        <p:txBody>
          <a:bodyPr wrap="square">
            <a:spAutoFit/>
          </a:bodyPr>
          <a:lstStyle/>
          <a:p>
            <a:r>
              <a:rPr lang="en-US" altLang="zh-CN" dirty="0">
                <a:solidFill>
                  <a:srgbClr val="0000FF"/>
                </a:solidFill>
              </a:rPr>
              <a:t>t1</a:t>
            </a:r>
            <a:r>
              <a:rPr lang="en-US" altLang="zh-CN" dirty="0"/>
              <a:t>.sno as </a:t>
            </a:r>
            <a:r>
              <a:rPr lang="en-US" altLang="zh-CN" dirty="0">
                <a:solidFill>
                  <a:srgbClr val="0000FF"/>
                </a:solidFill>
              </a:rPr>
              <a:t>a</a:t>
            </a:r>
            <a:r>
              <a:rPr lang="en-US" altLang="zh-CN" dirty="0"/>
              <a:t>, </a:t>
            </a:r>
            <a:r>
              <a:rPr lang="en-US" altLang="zh-CN" dirty="0">
                <a:solidFill>
                  <a:srgbClr val="0000FF"/>
                </a:solidFill>
              </a:rPr>
              <a:t>t1</a:t>
            </a:r>
            <a:r>
              <a:rPr lang="en-US" altLang="zh-CN" dirty="0"/>
              <a:t>.sname, </a:t>
            </a:r>
            <a:r>
              <a:rPr lang="en-US" altLang="zh-CN" dirty="0">
                <a:solidFill>
                  <a:srgbClr val="0000FF"/>
                </a:solidFill>
              </a:rPr>
              <a:t>t2</a:t>
            </a:r>
            <a:r>
              <a:rPr lang="en-US" altLang="zh-CN" dirty="0"/>
              <a:t>.sno as </a:t>
            </a:r>
            <a:r>
              <a:rPr lang="en-US" altLang="zh-CN" dirty="0">
                <a:solidFill>
                  <a:srgbClr val="0000FF"/>
                </a:solidFill>
              </a:rPr>
              <a:t>b</a:t>
            </a:r>
          </a:p>
        </p:txBody>
      </p:sp>
      <p:sp>
        <p:nvSpPr>
          <p:cNvPr id="4" name="圆角矩形标注 3"/>
          <p:cNvSpPr/>
          <p:nvPr/>
        </p:nvSpPr>
        <p:spPr>
          <a:xfrm>
            <a:off x="5292080" y="2071437"/>
            <a:ext cx="1584176" cy="477807"/>
          </a:xfrm>
          <a:prstGeom prst="wedgeRoundRectCallout">
            <a:avLst>
              <a:gd name="adj1" fmla="val -73479"/>
              <a:gd name="adj2" fmla="val -56013"/>
              <a:gd name="adj3" fmla="val 16667"/>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smtClean="0">
                <a:solidFill>
                  <a:srgbClr val="FF0000"/>
                </a:solidFill>
              </a:rPr>
              <a:t>元组变量</a:t>
            </a:r>
            <a:endParaRPr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8484"/>
                                        </p:tgtEl>
                                        <p:attrNameLst>
                                          <p:attrName>style.visibility</p:attrName>
                                        </p:attrNameLst>
                                      </p:cBhvr>
                                      <p:to>
                                        <p:strVal val="visible"/>
                                      </p:to>
                                    </p:set>
                                    <p:anim calcmode="lin" valueType="num">
                                      <p:cBhvr additive="base">
                                        <p:cTn id="7" dur="500" fill="hold"/>
                                        <p:tgtEl>
                                          <p:spTgt spid="148484"/>
                                        </p:tgtEl>
                                        <p:attrNameLst>
                                          <p:attrName>ppt_x</p:attrName>
                                        </p:attrNameLst>
                                      </p:cBhvr>
                                      <p:tavLst>
                                        <p:tav tm="0">
                                          <p:val>
                                            <p:strVal val="#ppt_x"/>
                                          </p:val>
                                        </p:tav>
                                        <p:tav tm="100000">
                                          <p:val>
                                            <p:strVal val="#ppt_x"/>
                                          </p:val>
                                        </p:tav>
                                      </p:tavLst>
                                    </p:anim>
                                    <p:anim calcmode="lin" valueType="num">
                                      <p:cBhvr additive="base">
                                        <p:cTn id="8" dur="500" fill="hold"/>
                                        <p:tgtEl>
                                          <p:spTgt spid="14848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8485"/>
                                        </p:tgtEl>
                                        <p:attrNameLst>
                                          <p:attrName>style.visibility</p:attrName>
                                        </p:attrNameLst>
                                      </p:cBhvr>
                                      <p:to>
                                        <p:strVal val="visible"/>
                                      </p:to>
                                    </p:set>
                                    <p:anim calcmode="lin" valueType="num">
                                      <p:cBhvr additive="base">
                                        <p:cTn id="13" dur="500" fill="hold"/>
                                        <p:tgtEl>
                                          <p:spTgt spid="148485"/>
                                        </p:tgtEl>
                                        <p:attrNameLst>
                                          <p:attrName>ppt_x</p:attrName>
                                        </p:attrNameLst>
                                      </p:cBhvr>
                                      <p:tavLst>
                                        <p:tav tm="0">
                                          <p:val>
                                            <p:strVal val="#ppt_x"/>
                                          </p:val>
                                        </p:tav>
                                        <p:tav tm="100000">
                                          <p:val>
                                            <p:strVal val="#ppt_x"/>
                                          </p:val>
                                        </p:tav>
                                      </p:tavLst>
                                    </p:anim>
                                    <p:anim calcmode="lin" valueType="num">
                                      <p:cBhvr additive="base">
                                        <p:cTn id="14" dur="500" fill="hold"/>
                                        <p:tgtEl>
                                          <p:spTgt spid="14848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84" grpId="0"/>
      <p:bldP spid="148485" grpId="0"/>
      <p:bldP spid="2" grpId="0"/>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7" name="Rectangle 3"/>
          <p:cNvSpPr>
            <a:spLocks noGrp="1" noChangeArrowheads="1"/>
          </p:cNvSpPr>
          <p:nvPr>
            <p:ph idx="1"/>
          </p:nvPr>
        </p:nvSpPr>
        <p:spPr>
          <a:xfrm>
            <a:off x="250825" y="804863"/>
            <a:ext cx="8642350" cy="6553200"/>
          </a:xfrm>
        </p:spPr>
        <p:txBody>
          <a:bodyPr>
            <a:normAutofit lnSpcReduction="10000"/>
          </a:bodyPr>
          <a:lstStyle/>
          <a:p>
            <a:pPr marL="274320" indent="-274320" eaLnBrk="1" fontAlgn="auto" hangingPunct="1">
              <a:lnSpc>
                <a:spcPct val="80000"/>
              </a:lnSpc>
              <a:spcAft>
                <a:spcPts val="0"/>
              </a:spcAft>
              <a:buClr>
                <a:schemeClr val="accent3"/>
              </a:buClr>
              <a:buFont typeface="Wingdings" pitchFamily="2" charset="2"/>
              <a:buNone/>
              <a:defRPr/>
            </a:pPr>
            <a:r>
              <a:rPr lang="en-US" altLang="zh-CN" sz="2400" dirty="0"/>
              <a:t>2</a:t>
            </a:r>
            <a:r>
              <a:rPr lang="zh-CN" altLang="en-US" sz="2400" dirty="0"/>
              <a:t>、条件查询（</a:t>
            </a:r>
            <a:r>
              <a:rPr lang="en-US" altLang="zh-CN" sz="2400" dirty="0"/>
              <a:t>where</a:t>
            </a:r>
            <a:r>
              <a:rPr lang="zh-CN" altLang="en-US" sz="2400" dirty="0"/>
              <a:t>）</a:t>
            </a:r>
          </a:p>
          <a:p>
            <a:pPr marL="274320" indent="-274320" eaLnBrk="1" fontAlgn="auto" hangingPunct="1">
              <a:lnSpc>
                <a:spcPct val="80000"/>
              </a:lnSpc>
              <a:spcAft>
                <a:spcPts val="0"/>
              </a:spcAft>
              <a:buClr>
                <a:schemeClr val="accent3"/>
              </a:buClr>
              <a:buFont typeface="Wingdings" pitchFamily="2" charset="2"/>
              <a:buNone/>
              <a:defRPr/>
            </a:pPr>
            <a:r>
              <a:rPr lang="en-US" altLang="zh-CN" sz="2400" dirty="0"/>
              <a:t>1</a:t>
            </a:r>
            <a:r>
              <a:rPr lang="zh-CN" altLang="en-US" sz="2400" dirty="0"/>
              <a:t>）比较大小：</a:t>
            </a:r>
            <a:r>
              <a:rPr lang="en-US" altLang="zh-CN" sz="2400" dirty="0"/>
              <a:t>=,&gt;, &lt;, &gt;=, </a:t>
            </a:r>
            <a:r>
              <a:rPr lang="en-US" altLang="zh-CN" sz="2400" dirty="0" smtClean="0"/>
              <a:t>&lt;=,!= </a:t>
            </a:r>
            <a:r>
              <a:rPr lang="en-US" altLang="zh-CN" sz="2400" dirty="0"/>
              <a:t>(&lt;&gt;), </a:t>
            </a:r>
            <a:r>
              <a:rPr lang="zh-CN" altLang="en-US" sz="2400" dirty="0" smtClean="0"/>
              <a:t>前面加</a:t>
            </a:r>
            <a:r>
              <a:rPr lang="en-US" altLang="zh-CN" sz="2400" dirty="0" smtClean="0"/>
              <a:t>not</a:t>
            </a:r>
            <a:endParaRPr lang="en-US" altLang="zh-CN" sz="2400" dirty="0"/>
          </a:p>
          <a:p>
            <a:pPr marL="274320" indent="-274320" eaLnBrk="1" fontAlgn="auto" hangingPunct="1">
              <a:lnSpc>
                <a:spcPct val="80000"/>
              </a:lnSpc>
              <a:spcAft>
                <a:spcPts val="0"/>
              </a:spcAft>
              <a:buClr>
                <a:schemeClr val="accent3"/>
              </a:buClr>
              <a:buFont typeface="Wingdings" pitchFamily="2" charset="2"/>
              <a:buNone/>
              <a:defRPr/>
            </a:pPr>
            <a:r>
              <a:rPr lang="zh-CN" altLang="en-US" sz="2400" dirty="0"/>
              <a:t>例①查计算机系</a:t>
            </a:r>
            <a:r>
              <a:rPr lang="zh-CN" altLang="en-US" sz="2400" dirty="0" smtClean="0">
                <a:solidFill>
                  <a:srgbClr val="0000FF"/>
                </a:solidFill>
              </a:rPr>
              <a:t>学生信息</a:t>
            </a:r>
            <a:r>
              <a:rPr lang="zh-CN" altLang="en-US" sz="2400" dirty="0" smtClean="0"/>
              <a:t>：</a:t>
            </a:r>
            <a:endParaRPr lang="zh-CN" altLang="en-US" sz="2400" dirty="0"/>
          </a:p>
          <a:p>
            <a:pPr marL="274320" indent="-274320" eaLnBrk="1" fontAlgn="auto" hangingPunct="1">
              <a:lnSpc>
                <a:spcPct val="80000"/>
              </a:lnSpc>
              <a:spcAft>
                <a:spcPts val="0"/>
              </a:spcAft>
              <a:buClr>
                <a:schemeClr val="accent3"/>
              </a:buClr>
              <a:buFont typeface="Wingdings" pitchFamily="2" charset="2"/>
              <a:buNone/>
              <a:defRPr/>
            </a:pPr>
            <a:r>
              <a:rPr lang="zh-CN" altLang="en-US" sz="2400" dirty="0"/>
              <a:t>   </a:t>
            </a:r>
            <a:r>
              <a:rPr lang="en-US" altLang="zh-CN" sz="2400" dirty="0"/>
              <a:t>select  </a:t>
            </a:r>
            <a:r>
              <a:rPr lang="en-US" altLang="zh-CN" sz="2400" dirty="0">
                <a:solidFill>
                  <a:srgbClr val="0000FF"/>
                </a:solidFill>
              </a:rPr>
              <a:t>*</a:t>
            </a:r>
          </a:p>
          <a:p>
            <a:pPr marL="274320" indent="-274320" eaLnBrk="1" fontAlgn="auto" hangingPunct="1">
              <a:lnSpc>
                <a:spcPct val="80000"/>
              </a:lnSpc>
              <a:spcAft>
                <a:spcPts val="0"/>
              </a:spcAft>
              <a:buClr>
                <a:schemeClr val="accent3"/>
              </a:buClr>
              <a:buFont typeface="Wingdings" pitchFamily="2" charset="2"/>
              <a:buNone/>
              <a:defRPr/>
            </a:pPr>
            <a:r>
              <a:rPr lang="en-US" altLang="zh-CN" sz="2400" dirty="0"/>
              <a:t>	from student</a:t>
            </a:r>
          </a:p>
          <a:p>
            <a:pPr marL="274320" indent="-274320" eaLnBrk="1" fontAlgn="auto" hangingPunct="1">
              <a:lnSpc>
                <a:spcPct val="80000"/>
              </a:lnSpc>
              <a:spcAft>
                <a:spcPts val="0"/>
              </a:spcAft>
              <a:buClr>
                <a:schemeClr val="accent3"/>
              </a:buClr>
              <a:buFont typeface="Wingdings" pitchFamily="2" charset="2"/>
              <a:buNone/>
              <a:defRPr/>
            </a:pPr>
            <a:r>
              <a:rPr lang="en-US" altLang="zh-CN" sz="2400" dirty="0"/>
              <a:t>	where </a:t>
            </a:r>
            <a:r>
              <a:rPr lang="en-US" altLang="zh-CN" sz="2400" dirty="0" err="1"/>
              <a:t>sdept</a:t>
            </a:r>
            <a:r>
              <a:rPr lang="en-US" altLang="zh-CN" sz="2400" dirty="0"/>
              <a:t> = “</a:t>
            </a:r>
            <a:r>
              <a:rPr lang="zh-CN" altLang="en-US" sz="2400" dirty="0"/>
              <a:t>计算机”</a:t>
            </a:r>
          </a:p>
          <a:p>
            <a:pPr marL="274320" indent="-274320" eaLnBrk="1" fontAlgn="auto" hangingPunct="1">
              <a:lnSpc>
                <a:spcPct val="80000"/>
              </a:lnSpc>
              <a:spcAft>
                <a:spcPts val="0"/>
              </a:spcAft>
              <a:buClr>
                <a:schemeClr val="accent3"/>
              </a:buClr>
              <a:buFont typeface="Wingdings" pitchFamily="2" charset="2"/>
              <a:buNone/>
              <a:defRPr/>
            </a:pPr>
            <a:r>
              <a:rPr lang="zh-CN" altLang="en-US" sz="2400" dirty="0"/>
              <a:t>例② 年龄小于</a:t>
            </a:r>
            <a:r>
              <a:rPr lang="en-US" altLang="zh-CN" sz="2400" dirty="0"/>
              <a:t>20</a:t>
            </a:r>
            <a:r>
              <a:rPr lang="zh-CN" altLang="en-US" sz="2400" dirty="0" smtClean="0"/>
              <a:t>岁的学生姓名和年龄：</a:t>
            </a:r>
            <a:r>
              <a:rPr lang="zh-CN" altLang="en-US" sz="2400" dirty="0"/>
              <a:t>	</a:t>
            </a:r>
          </a:p>
          <a:p>
            <a:pPr marL="274320" indent="-274320" eaLnBrk="1" fontAlgn="auto" hangingPunct="1">
              <a:lnSpc>
                <a:spcPct val="80000"/>
              </a:lnSpc>
              <a:spcAft>
                <a:spcPts val="0"/>
              </a:spcAft>
              <a:buClr>
                <a:schemeClr val="accent3"/>
              </a:buClr>
              <a:buFont typeface="Wingdings" pitchFamily="2" charset="2"/>
              <a:buNone/>
              <a:defRPr/>
            </a:pPr>
            <a:r>
              <a:rPr lang="zh-CN" altLang="en-US" sz="2400" dirty="0"/>
              <a:t>    </a:t>
            </a:r>
            <a:r>
              <a:rPr lang="en-US" altLang="zh-CN" sz="2400" dirty="0"/>
              <a:t>select </a:t>
            </a:r>
            <a:r>
              <a:rPr lang="en-US" altLang="zh-CN" sz="2400" dirty="0" err="1"/>
              <a:t>sname</a:t>
            </a:r>
            <a:r>
              <a:rPr lang="en-US" altLang="zh-CN" sz="2400" dirty="0"/>
              <a:t>, sage</a:t>
            </a:r>
          </a:p>
          <a:p>
            <a:pPr marL="274320" indent="-274320" eaLnBrk="1" fontAlgn="auto" hangingPunct="1">
              <a:lnSpc>
                <a:spcPct val="80000"/>
              </a:lnSpc>
              <a:spcAft>
                <a:spcPts val="0"/>
              </a:spcAft>
              <a:buClr>
                <a:schemeClr val="accent3"/>
              </a:buClr>
              <a:buFont typeface="Wingdings" pitchFamily="2" charset="2"/>
              <a:buNone/>
              <a:defRPr/>
            </a:pPr>
            <a:r>
              <a:rPr lang="en-US" altLang="zh-CN" sz="2400" dirty="0"/>
              <a:t>	 from student</a:t>
            </a:r>
          </a:p>
          <a:p>
            <a:pPr marL="274320" indent="-274320" eaLnBrk="1" fontAlgn="auto" hangingPunct="1">
              <a:lnSpc>
                <a:spcPct val="80000"/>
              </a:lnSpc>
              <a:spcAft>
                <a:spcPts val="0"/>
              </a:spcAft>
              <a:buClr>
                <a:schemeClr val="accent3"/>
              </a:buClr>
              <a:buFont typeface="Wingdings" pitchFamily="2" charset="2"/>
              <a:buNone/>
              <a:defRPr/>
            </a:pPr>
            <a:r>
              <a:rPr lang="en-US" altLang="zh-CN" sz="2400" dirty="0"/>
              <a:t>	 where sage&lt;20; (</a:t>
            </a:r>
            <a:r>
              <a:rPr lang="zh-CN" altLang="en-US" sz="2400" dirty="0"/>
              <a:t>或</a:t>
            </a:r>
            <a:r>
              <a:rPr lang="en-US" altLang="zh-CN" sz="2400" dirty="0"/>
              <a:t>where not sage &gt;=20);</a:t>
            </a:r>
          </a:p>
          <a:p>
            <a:pPr marL="274320" indent="-274320" eaLnBrk="1" fontAlgn="auto" hangingPunct="1">
              <a:lnSpc>
                <a:spcPct val="80000"/>
              </a:lnSpc>
              <a:spcAft>
                <a:spcPts val="0"/>
              </a:spcAft>
              <a:buClr>
                <a:schemeClr val="accent3"/>
              </a:buClr>
              <a:buFont typeface="Wingdings" pitchFamily="2" charset="2"/>
              <a:buNone/>
              <a:defRPr/>
            </a:pPr>
            <a:endParaRPr lang="en-US" altLang="zh-CN" sz="2400" dirty="0"/>
          </a:p>
          <a:p>
            <a:pPr marL="274320" indent="-274320" eaLnBrk="1" fontAlgn="auto" hangingPunct="1">
              <a:lnSpc>
                <a:spcPct val="80000"/>
              </a:lnSpc>
              <a:spcAft>
                <a:spcPts val="0"/>
              </a:spcAft>
              <a:buClr>
                <a:schemeClr val="accent3"/>
              </a:buClr>
              <a:buFont typeface="Wingdings" pitchFamily="2" charset="2"/>
              <a:buNone/>
              <a:defRPr/>
            </a:pPr>
            <a:r>
              <a:rPr lang="en-US" altLang="zh-CN" sz="2400" dirty="0"/>
              <a:t>2</a:t>
            </a:r>
            <a:r>
              <a:rPr lang="zh-CN" altLang="en-US" sz="2400" dirty="0"/>
              <a:t>）范围查询</a:t>
            </a:r>
          </a:p>
          <a:p>
            <a:pPr marL="274320" indent="-274320" eaLnBrk="1" fontAlgn="auto" hangingPunct="1">
              <a:lnSpc>
                <a:spcPct val="80000"/>
              </a:lnSpc>
              <a:spcAft>
                <a:spcPts val="0"/>
              </a:spcAft>
              <a:buClr>
                <a:schemeClr val="accent3"/>
              </a:buClr>
              <a:buFont typeface="Wingdings" pitchFamily="2" charset="2"/>
              <a:buNone/>
              <a:defRPr/>
            </a:pPr>
            <a:r>
              <a:rPr lang="en-US" altLang="zh-CN" sz="2400" dirty="0"/>
              <a:t>between … and …</a:t>
            </a:r>
          </a:p>
          <a:p>
            <a:pPr marL="274320" indent="-274320" eaLnBrk="1" fontAlgn="auto" hangingPunct="1">
              <a:lnSpc>
                <a:spcPct val="80000"/>
              </a:lnSpc>
              <a:spcAft>
                <a:spcPts val="0"/>
              </a:spcAft>
              <a:buClr>
                <a:schemeClr val="accent3"/>
              </a:buClr>
              <a:buFont typeface="Wingdings" pitchFamily="2" charset="2"/>
              <a:buNone/>
              <a:defRPr/>
            </a:pPr>
            <a:r>
              <a:rPr lang="en-US" altLang="zh-CN" sz="2400" dirty="0"/>
              <a:t>not between … and…</a:t>
            </a:r>
          </a:p>
          <a:p>
            <a:pPr marL="274320" indent="-274320" eaLnBrk="1" fontAlgn="auto" hangingPunct="1">
              <a:lnSpc>
                <a:spcPct val="80000"/>
              </a:lnSpc>
              <a:spcAft>
                <a:spcPts val="0"/>
              </a:spcAft>
              <a:buClr>
                <a:schemeClr val="accent3"/>
              </a:buClr>
              <a:buFont typeface="Wingdings" pitchFamily="2" charset="2"/>
              <a:buNone/>
              <a:defRPr/>
            </a:pPr>
            <a:r>
              <a:rPr lang="zh-CN" altLang="en-US" sz="2400" dirty="0"/>
              <a:t>例① 查询</a:t>
            </a:r>
            <a:r>
              <a:rPr lang="en-US" altLang="zh-CN" sz="2400" dirty="0"/>
              <a:t>20~25</a:t>
            </a:r>
            <a:r>
              <a:rPr lang="zh-CN" altLang="en-US" sz="2400" dirty="0"/>
              <a:t>岁间</a:t>
            </a:r>
            <a:r>
              <a:rPr lang="en-US" altLang="zh-CN" sz="2400" dirty="0"/>
              <a:t>(</a:t>
            </a:r>
            <a:r>
              <a:rPr lang="zh-CN" altLang="en-US" sz="2400" dirty="0"/>
              <a:t>包括</a:t>
            </a:r>
            <a:r>
              <a:rPr lang="en-US" altLang="zh-CN" sz="2400" dirty="0"/>
              <a:t>20</a:t>
            </a:r>
            <a:r>
              <a:rPr lang="zh-CN" altLang="en-US" sz="2400" dirty="0"/>
              <a:t>和</a:t>
            </a:r>
            <a:r>
              <a:rPr lang="en-US" altLang="zh-CN" sz="2400" dirty="0"/>
              <a:t>25</a:t>
            </a:r>
            <a:r>
              <a:rPr lang="zh-CN" altLang="en-US" sz="2400" dirty="0"/>
              <a:t>岁</a:t>
            </a:r>
            <a:r>
              <a:rPr lang="en-US" altLang="zh-CN" sz="2400" dirty="0"/>
              <a:t>)</a:t>
            </a:r>
            <a:r>
              <a:rPr lang="zh-CN" altLang="en-US" sz="2400" dirty="0"/>
              <a:t>的学生姓名，年龄</a:t>
            </a:r>
          </a:p>
          <a:p>
            <a:pPr marL="274320" indent="-274320" eaLnBrk="1" fontAlgn="auto" hangingPunct="1">
              <a:lnSpc>
                <a:spcPct val="80000"/>
              </a:lnSpc>
              <a:spcAft>
                <a:spcPts val="0"/>
              </a:spcAft>
              <a:buClr>
                <a:schemeClr val="accent3"/>
              </a:buClr>
              <a:buFont typeface="Wingdings" pitchFamily="2" charset="2"/>
              <a:buNone/>
              <a:defRPr/>
            </a:pPr>
            <a:r>
              <a:rPr lang="en-US" altLang="zh-CN" sz="2400" dirty="0"/>
              <a:t>select </a:t>
            </a:r>
            <a:r>
              <a:rPr lang="en-US" altLang="zh-CN" sz="2400" dirty="0" err="1"/>
              <a:t>sname</a:t>
            </a:r>
            <a:r>
              <a:rPr lang="en-US" altLang="zh-CN" sz="2400" dirty="0"/>
              <a:t>, sage</a:t>
            </a:r>
          </a:p>
          <a:p>
            <a:pPr marL="274320" indent="-274320" eaLnBrk="1" fontAlgn="auto" hangingPunct="1">
              <a:lnSpc>
                <a:spcPct val="80000"/>
              </a:lnSpc>
              <a:spcAft>
                <a:spcPts val="0"/>
              </a:spcAft>
              <a:buClr>
                <a:schemeClr val="accent3"/>
              </a:buClr>
              <a:buFont typeface="Wingdings" pitchFamily="2" charset="2"/>
              <a:buNone/>
              <a:defRPr/>
            </a:pPr>
            <a:r>
              <a:rPr lang="en-US" altLang="zh-CN" sz="2400" dirty="0"/>
              <a:t>from student</a:t>
            </a:r>
          </a:p>
          <a:p>
            <a:pPr marL="274320" indent="-274320" eaLnBrk="1" fontAlgn="auto" hangingPunct="1">
              <a:lnSpc>
                <a:spcPct val="80000"/>
              </a:lnSpc>
              <a:spcAft>
                <a:spcPts val="0"/>
              </a:spcAft>
              <a:buClr>
                <a:schemeClr val="accent3"/>
              </a:buClr>
              <a:buFont typeface="Wingdings" pitchFamily="2" charset="2"/>
              <a:buNone/>
              <a:defRPr/>
            </a:pPr>
            <a:r>
              <a:rPr lang="en-US" altLang="zh-CN" sz="2400" dirty="0"/>
              <a:t>where sage between 20 and 25;</a:t>
            </a:r>
          </a:p>
        </p:txBody>
      </p:sp>
      <p:sp>
        <p:nvSpPr>
          <p:cNvPr id="3" name="灯片编号占位符 2"/>
          <p:cNvSpPr>
            <a:spLocks noGrp="1"/>
          </p:cNvSpPr>
          <p:nvPr>
            <p:ph type="sldNum" sz="quarter" idx="12"/>
          </p:nvPr>
        </p:nvSpPr>
        <p:spPr/>
        <p:txBody>
          <a:bodyPr/>
          <a:lstStyle/>
          <a:p>
            <a:pPr>
              <a:defRPr/>
            </a:pPr>
            <a:fld id="{7D13F726-12A5-422B-AEC6-97A3F392AD3A}" type="slidenum">
              <a:rPr lang="en-US" altLang="zh-CN" smtClean="0"/>
              <a:pPr>
                <a:defRPr/>
              </a:pPr>
              <a:t>43</a:t>
            </a:fld>
            <a:endParaRPr lang="en-US" altLang="zh-CN"/>
          </a:p>
        </p:txBody>
      </p:sp>
      <p:sp>
        <p:nvSpPr>
          <p:cNvPr id="4" name="圆角矩形标注 3"/>
          <p:cNvSpPr/>
          <p:nvPr/>
        </p:nvSpPr>
        <p:spPr>
          <a:xfrm>
            <a:off x="4071934" y="4286256"/>
            <a:ext cx="1428760" cy="612648"/>
          </a:xfrm>
          <a:prstGeom prst="wedgeRoundRectCallout">
            <a:avLst>
              <a:gd name="adj1" fmla="val -119167"/>
              <a:gd name="adj2" fmla="val 4384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smtClean="0"/>
              <a:t>闭区间</a:t>
            </a:r>
            <a:endParaRPr lang="zh-CN" altLang="en-US" dirty="0"/>
          </a:p>
        </p:txBody>
      </p:sp>
      <p:sp>
        <p:nvSpPr>
          <p:cNvPr id="5" name="AutoShape 4"/>
          <p:cNvSpPr>
            <a:spLocks noChangeArrowheads="1"/>
          </p:cNvSpPr>
          <p:nvPr/>
        </p:nvSpPr>
        <p:spPr bwMode="auto">
          <a:xfrm>
            <a:off x="8089900" y="4719516"/>
            <a:ext cx="431800" cy="358775"/>
          </a:xfrm>
          <a:prstGeom prst="star4">
            <a:avLst>
              <a:gd name="adj" fmla="val 12500"/>
            </a:avLst>
          </a:prstGeom>
          <a:solidFill>
            <a:schemeClr val="accent1"/>
          </a:solidFill>
          <a:ln w="9525">
            <a:solidFill>
              <a:schemeClr val="tx1"/>
            </a:solidFill>
            <a:miter lim="800000"/>
            <a:headEnd/>
            <a:tailEnd/>
          </a:ln>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27"/>
          <p:cNvSpPr>
            <a:spLocks noGrp="1" noChangeArrowheads="1"/>
          </p:cNvSpPr>
          <p:nvPr>
            <p:ph idx="1"/>
          </p:nvPr>
        </p:nvSpPr>
        <p:spPr>
          <a:xfrm>
            <a:off x="250825" y="744538"/>
            <a:ext cx="8642350" cy="5113337"/>
          </a:xfrm>
        </p:spPr>
        <p:txBody>
          <a:bodyPr/>
          <a:lstStyle/>
          <a:p>
            <a:pPr eaLnBrk="1" hangingPunct="1">
              <a:buFont typeface="Wingdings" pitchFamily="2" charset="2"/>
              <a:buNone/>
            </a:pPr>
            <a:r>
              <a:rPr lang="zh-CN" altLang="en-US" sz="2400" dirty="0" smtClean="0"/>
              <a:t>例②  查年龄不在</a:t>
            </a:r>
            <a:r>
              <a:rPr lang="en-US" altLang="zh-CN" sz="2400" dirty="0" smtClean="0"/>
              <a:t>20~25</a:t>
            </a:r>
            <a:r>
              <a:rPr lang="zh-CN" altLang="en-US" sz="2400" dirty="0" smtClean="0"/>
              <a:t>间的学生姓名，年龄</a:t>
            </a:r>
          </a:p>
          <a:p>
            <a:pPr eaLnBrk="1" hangingPunct="1">
              <a:lnSpc>
                <a:spcPct val="120000"/>
              </a:lnSpc>
              <a:buFont typeface="Wingdings" pitchFamily="2" charset="2"/>
              <a:buNone/>
            </a:pPr>
            <a:r>
              <a:rPr lang="en-US" altLang="zh-CN" sz="2400" dirty="0" smtClean="0"/>
              <a:t>select </a:t>
            </a:r>
            <a:r>
              <a:rPr lang="en-US" altLang="zh-CN" sz="2400" dirty="0" err="1" smtClean="0"/>
              <a:t>sname</a:t>
            </a:r>
            <a:r>
              <a:rPr lang="en-US" altLang="zh-CN" sz="2400" dirty="0" smtClean="0"/>
              <a:t>, sage</a:t>
            </a:r>
          </a:p>
          <a:p>
            <a:pPr eaLnBrk="1" hangingPunct="1">
              <a:lnSpc>
                <a:spcPct val="120000"/>
              </a:lnSpc>
              <a:buFont typeface="Wingdings" pitchFamily="2" charset="2"/>
              <a:buNone/>
            </a:pPr>
            <a:r>
              <a:rPr lang="en-US" altLang="zh-CN" sz="2400" dirty="0" smtClean="0"/>
              <a:t>from student</a:t>
            </a:r>
          </a:p>
          <a:p>
            <a:pPr eaLnBrk="1" hangingPunct="1">
              <a:lnSpc>
                <a:spcPct val="120000"/>
              </a:lnSpc>
              <a:buFont typeface="Wingdings" pitchFamily="2" charset="2"/>
              <a:buNone/>
            </a:pPr>
            <a:r>
              <a:rPr lang="en-US" altLang="zh-CN" sz="2400" dirty="0" smtClean="0"/>
              <a:t>where sage not between 20 and 25; </a:t>
            </a:r>
          </a:p>
          <a:p>
            <a:pPr eaLnBrk="1" hangingPunct="1">
              <a:lnSpc>
                <a:spcPct val="120000"/>
              </a:lnSpc>
              <a:buFont typeface="Wingdings" pitchFamily="2" charset="2"/>
              <a:buNone/>
            </a:pPr>
            <a:endParaRPr lang="en-US" altLang="zh-CN" sz="2400" dirty="0" smtClean="0"/>
          </a:p>
          <a:p>
            <a:pPr eaLnBrk="1" hangingPunct="1">
              <a:buFont typeface="Wingdings" pitchFamily="2" charset="2"/>
              <a:buNone/>
            </a:pPr>
            <a:r>
              <a:rPr lang="en-US" altLang="zh-CN" sz="2400" dirty="0" smtClean="0"/>
              <a:t>3</a:t>
            </a:r>
            <a:r>
              <a:rPr lang="zh-CN" altLang="en-US" sz="2400" dirty="0" smtClean="0"/>
              <a:t>）集合查询（</a:t>
            </a:r>
            <a:r>
              <a:rPr lang="en-US" altLang="zh-CN" sz="2400" dirty="0" smtClean="0"/>
              <a:t>IN</a:t>
            </a:r>
            <a:r>
              <a:rPr lang="zh-CN" altLang="en-US" sz="2400" dirty="0" smtClean="0"/>
              <a:t>查询）（查某属性值属于指定集合的元组）</a:t>
            </a:r>
          </a:p>
          <a:p>
            <a:pPr eaLnBrk="1" hangingPunct="1">
              <a:buFont typeface="Wingdings" pitchFamily="2" charset="2"/>
              <a:buNone/>
            </a:pPr>
            <a:r>
              <a:rPr lang="zh-CN" altLang="en-US" sz="2400" dirty="0" smtClean="0"/>
              <a:t>例：查计算机、管理、控制系的学生姓名与单位</a:t>
            </a:r>
          </a:p>
          <a:p>
            <a:pPr eaLnBrk="1" hangingPunct="1">
              <a:lnSpc>
                <a:spcPct val="120000"/>
              </a:lnSpc>
              <a:buFont typeface="Wingdings" pitchFamily="2" charset="2"/>
              <a:buNone/>
            </a:pPr>
            <a:r>
              <a:rPr lang="en-US" altLang="zh-CN" sz="2400" dirty="0" smtClean="0"/>
              <a:t>select </a:t>
            </a:r>
            <a:r>
              <a:rPr lang="en-US" altLang="zh-CN" sz="2400" dirty="0" err="1" smtClean="0"/>
              <a:t>sname</a:t>
            </a:r>
            <a:r>
              <a:rPr lang="en-US" altLang="zh-CN" sz="2400" dirty="0" smtClean="0"/>
              <a:t>, </a:t>
            </a:r>
            <a:r>
              <a:rPr lang="en-US" altLang="zh-CN" sz="2400" dirty="0" err="1" smtClean="0"/>
              <a:t>sdept</a:t>
            </a:r>
            <a:endParaRPr lang="en-US" altLang="zh-CN" sz="2400" dirty="0" smtClean="0"/>
          </a:p>
          <a:p>
            <a:pPr eaLnBrk="1" hangingPunct="1">
              <a:lnSpc>
                <a:spcPct val="120000"/>
              </a:lnSpc>
              <a:buFont typeface="Wingdings" pitchFamily="2" charset="2"/>
              <a:buNone/>
            </a:pPr>
            <a:r>
              <a:rPr lang="en-US" altLang="zh-CN" sz="2400" dirty="0" smtClean="0"/>
              <a:t>from student</a:t>
            </a:r>
          </a:p>
          <a:p>
            <a:pPr eaLnBrk="1" hangingPunct="1">
              <a:lnSpc>
                <a:spcPct val="120000"/>
              </a:lnSpc>
              <a:buFont typeface="Wingdings" pitchFamily="2" charset="2"/>
              <a:buNone/>
            </a:pPr>
            <a:r>
              <a:rPr lang="en-US" altLang="zh-CN" sz="2400" dirty="0" smtClean="0"/>
              <a:t>where </a:t>
            </a:r>
            <a:r>
              <a:rPr lang="en-US" altLang="zh-CN" sz="2400" dirty="0" err="1" smtClean="0"/>
              <a:t>sdept</a:t>
            </a:r>
            <a:r>
              <a:rPr lang="en-US" altLang="zh-CN" sz="2400" dirty="0" smtClean="0"/>
              <a:t> in (“</a:t>
            </a:r>
            <a:r>
              <a:rPr lang="zh-CN" altLang="en-US" sz="2400" dirty="0" smtClean="0"/>
              <a:t>计算机”，“管理”，“控制</a:t>
            </a:r>
            <a:r>
              <a:rPr lang="en-US" altLang="zh-CN" sz="2400" dirty="0" smtClean="0"/>
              <a:t>");</a:t>
            </a:r>
          </a:p>
        </p:txBody>
      </p:sp>
      <p:sp>
        <p:nvSpPr>
          <p:cNvPr id="3" name="灯片编号占位符 2"/>
          <p:cNvSpPr>
            <a:spLocks noGrp="1"/>
          </p:cNvSpPr>
          <p:nvPr>
            <p:ph type="sldNum" sz="quarter" idx="12"/>
          </p:nvPr>
        </p:nvSpPr>
        <p:spPr/>
        <p:txBody>
          <a:bodyPr/>
          <a:lstStyle/>
          <a:p>
            <a:pPr>
              <a:defRPr/>
            </a:pPr>
            <a:fld id="{B6A6DF58-AFDB-4E7C-9511-8AC4EEA87EEA}" type="slidenum">
              <a:rPr lang="en-US" altLang="zh-CN" smtClean="0"/>
              <a:pPr>
                <a:defRPr/>
              </a:pPr>
              <a:t>44</a:t>
            </a:fld>
            <a:endParaRPr lang="en-US" altLang="zh-CN"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5" name="Rectangle 3"/>
          <p:cNvSpPr>
            <a:spLocks noGrp="1" noChangeArrowheads="1"/>
          </p:cNvSpPr>
          <p:nvPr>
            <p:ph idx="1"/>
          </p:nvPr>
        </p:nvSpPr>
        <p:spPr>
          <a:xfrm>
            <a:off x="323850" y="666750"/>
            <a:ext cx="8497888" cy="5905522"/>
          </a:xfrm>
        </p:spPr>
        <p:txBody>
          <a:bodyPr>
            <a:normAutofit fontScale="92500" lnSpcReduction="10000"/>
          </a:bodyPr>
          <a:lstStyle/>
          <a:p>
            <a:pPr marL="274320" indent="-274320" eaLnBrk="1" fontAlgn="auto" hangingPunct="1">
              <a:lnSpc>
                <a:spcPct val="150000"/>
              </a:lnSpc>
              <a:spcAft>
                <a:spcPts val="0"/>
              </a:spcAft>
              <a:buClr>
                <a:schemeClr val="accent3"/>
              </a:buClr>
              <a:buFont typeface="Wingdings" pitchFamily="2" charset="2"/>
              <a:buNone/>
              <a:defRPr/>
            </a:pPr>
            <a:r>
              <a:rPr lang="en-US" altLang="zh-CN" sz="2400" dirty="0"/>
              <a:t>4</a:t>
            </a:r>
            <a:r>
              <a:rPr lang="zh-CN" altLang="en-US" sz="2400" dirty="0"/>
              <a:t>）匹配查询（采用</a:t>
            </a:r>
            <a:r>
              <a:rPr lang="en-US" altLang="zh-CN" sz="2400" dirty="0"/>
              <a:t>like</a:t>
            </a:r>
            <a:r>
              <a:rPr lang="zh-CN" altLang="en-US" sz="2400" dirty="0"/>
              <a:t>来进行匹配查询）</a:t>
            </a:r>
          </a:p>
          <a:p>
            <a:pPr marL="274320" indent="-274320" eaLnBrk="1" fontAlgn="auto" hangingPunct="1">
              <a:lnSpc>
                <a:spcPct val="150000"/>
              </a:lnSpc>
              <a:spcAft>
                <a:spcPts val="0"/>
              </a:spcAft>
              <a:buClr>
                <a:schemeClr val="accent3"/>
              </a:buClr>
              <a:buFont typeface="Wingdings" pitchFamily="2" charset="2"/>
              <a:buNone/>
              <a:defRPr/>
            </a:pPr>
            <a:r>
              <a:rPr lang="zh-CN" altLang="en-US" sz="2400" dirty="0"/>
              <a:t>例①查询学号为“</a:t>
            </a:r>
            <a:r>
              <a:rPr lang="en-US" altLang="zh-CN" sz="2400" dirty="0"/>
              <a:t>96001”</a:t>
            </a:r>
            <a:r>
              <a:rPr lang="zh-CN" altLang="en-US" sz="2400" dirty="0"/>
              <a:t>的</a:t>
            </a:r>
            <a:r>
              <a:rPr lang="zh-CN" altLang="en-US" sz="2400" dirty="0">
                <a:solidFill>
                  <a:srgbClr val="0000FF"/>
                </a:solidFill>
              </a:rPr>
              <a:t>学生的情况</a:t>
            </a:r>
          </a:p>
          <a:p>
            <a:pPr marL="274320" indent="-274320" eaLnBrk="1" fontAlgn="auto" hangingPunct="1">
              <a:lnSpc>
                <a:spcPct val="150000"/>
              </a:lnSpc>
              <a:spcAft>
                <a:spcPts val="0"/>
              </a:spcAft>
              <a:buClr>
                <a:schemeClr val="accent3"/>
              </a:buClr>
              <a:buFont typeface="Wingdings" pitchFamily="2" charset="2"/>
              <a:buNone/>
              <a:defRPr/>
            </a:pPr>
            <a:r>
              <a:rPr lang="en-US" altLang="zh-CN" sz="2400" dirty="0"/>
              <a:t>select </a:t>
            </a:r>
            <a:r>
              <a:rPr lang="en-US" altLang="zh-CN" sz="2400" dirty="0">
                <a:solidFill>
                  <a:srgbClr val="0000FF"/>
                </a:solidFill>
              </a:rPr>
              <a:t>*</a:t>
            </a:r>
          </a:p>
          <a:p>
            <a:pPr marL="274320" indent="-274320" eaLnBrk="1" fontAlgn="auto" hangingPunct="1">
              <a:lnSpc>
                <a:spcPct val="150000"/>
              </a:lnSpc>
              <a:spcAft>
                <a:spcPts val="0"/>
              </a:spcAft>
              <a:buClr>
                <a:schemeClr val="accent3"/>
              </a:buClr>
              <a:buFont typeface="Wingdings" pitchFamily="2" charset="2"/>
              <a:buNone/>
              <a:defRPr/>
            </a:pPr>
            <a:r>
              <a:rPr lang="en-US" altLang="zh-CN" sz="2400" dirty="0"/>
              <a:t>from student</a:t>
            </a:r>
          </a:p>
          <a:p>
            <a:pPr marL="274320" indent="-274320" eaLnBrk="1" fontAlgn="auto" hangingPunct="1">
              <a:lnSpc>
                <a:spcPct val="150000"/>
              </a:lnSpc>
              <a:spcAft>
                <a:spcPts val="0"/>
              </a:spcAft>
              <a:buClr>
                <a:schemeClr val="accent3"/>
              </a:buClr>
              <a:buFont typeface="Wingdings" pitchFamily="2" charset="2"/>
              <a:buNone/>
              <a:defRPr/>
            </a:pPr>
            <a:r>
              <a:rPr lang="en-US" altLang="zh-CN" sz="2400" dirty="0"/>
              <a:t>where </a:t>
            </a:r>
            <a:r>
              <a:rPr lang="en-US" altLang="zh-CN" sz="2400" dirty="0" err="1"/>
              <a:t>sno</a:t>
            </a:r>
            <a:r>
              <a:rPr lang="en-US" altLang="zh-CN" sz="2400" dirty="0"/>
              <a:t> like '96001';</a:t>
            </a:r>
          </a:p>
          <a:p>
            <a:pPr marL="274320" indent="-274320" eaLnBrk="1" fontAlgn="auto" hangingPunct="1">
              <a:lnSpc>
                <a:spcPct val="150000"/>
              </a:lnSpc>
              <a:spcAft>
                <a:spcPts val="0"/>
              </a:spcAft>
              <a:buClr>
                <a:schemeClr val="accent3"/>
              </a:buClr>
              <a:buFont typeface="Wingdings" pitchFamily="2" charset="2"/>
              <a:buNone/>
              <a:defRPr/>
            </a:pPr>
            <a:endParaRPr lang="en-US" altLang="zh-CN" sz="2400" dirty="0"/>
          </a:p>
          <a:p>
            <a:pPr marL="274320" indent="-274320" eaLnBrk="1" fontAlgn="auto" hangingPunct="1">
              <a:lnSpc>
                <a:spcPct val="150000"/>
              </a:lnSpc>
              <a:spcAft>
                <a:spcPts val="0"/>
              </a:spcAft>
              <a:buClr>
                <a:schemeClr val="accent3"/>
              </a:buClr>
              <a:buFont typeface="Wingdings" pitchFamily="2" charset="2"/>
              <a:buNone/>
              <a:defRPr/>
            </a:pPr>
            <a:r>
              <a:rPr lang="zh-CN" altLang="en-US" sz="2400" dirty="0"/>
              <a:t>例② 查所有姓刘的学生的情况</a:t>
            </a:r>
          </a:p>
          <a:p>
            <a:pPr marL="274320" indent="-274320" eaLnBrk="1" fontAlgn="auto" hangingPunct="1">
              <a:lnSpc>
                <a:spcPct val="150000"/>
              </a:lnSpc>
              <a:spcAft>
                <a:spcPts val="0"/>
              </a:spcAft>
              <a:buClr>
                <a:schemeClr val="accent3"/>
              </a:buClr>
              <a:buFont typeface="Wingdings" pitchFamily="2" charset="2"/>
              <a:buNone/>
              <a:defRPr/>
            </a:pPr>
            <a:r>
              <a:rPr lang="en-US" altLang="zh-CN" sz="2400" dirty="0"/>
              <a:t>select *</a:t>
            </a:r>
          </a:p>
          <a:p>
            <a:pPr marL="274320" indent="-274320" eaLnBrk="1" fontAlgn="auto" hangingPunct="1">
              <a:lnSpc>
                <a:spcPct val="150000"/>
              </a:lnSpc>
              <a:spcAft>
                <a:spcPts val="0"/>
              </a:spcAft>
              <a:buClr>
                <a:schemeClr val="accent3"/>
              </a:buClr>
              <a:buFont typeface="Wingdings" pitchFamily="2" charset="2"/>
              <a:buNone/>
              <a:defRPr/>
            </a:pPr>
            <a:r>
              <a:rPr lang="en-US" altLang="zh-CN" sz="2400" dirty="0"/>
              <a:t>from student</a:t>
            </a:r>
          </a:p>
          <a:p>
            <a:pPr marL="274320" indent="-274320" eaLnBrk="1" fontAlgn="auto" hangingPunct="1">
              <a:lnSpc>
                <a:spcPct val="150000"/>
              </a:lnSpc>
              <a:spcAft>
                <a:spcPts val="0"/>
              </a:spcAft>
              <a:buClr>
                <a:schemeClr val="accent3"/>
              </a:buClr>
              <a:buFont typeface="Wingdings" pitchFamily="2" charset="2"/>
              <a:buNone/>
              <a:defRPr/>
            </a:pPr>
            <a:r>
              <a:rPr lang="en-US" altLang="zh-CN" sz="2400" dirty="0"/>
              <a:t>where </a:t>
            </a:r>
            <a:r>
              <a:rPr lang="en-US" altLang="zh-CN" sz="2400" dirty="0" err="1"/>
              <a:t>sname</a:t>
            </a:r>
            <a:r>
              <a:rPr lang="en-US" altLang="zh-CN" sz="2400" dirty="0"/>
              <a:t> like </a:t>
            </a:r>
            <a:r>
              <a:rPr lang="en-US" altLang="zh-CN" sz="2400" dirty="0" smtClean="0"/>
              <a:t>‘</a:t>
            </a:r>
            <a:r>
              <a:rPr lang="zh-CN" altLang="en-US" sz="2400" dirty="0" smtClean="0"/>
              <a:t>刘</a:t>
            </a:r>
            <a:r>
              <a:rPr lang="en-US" altLang="zh-CN" sz="2400" dirty="0" smtClean="0">
                <a:solidFill>
                  <a:srgbClr val="FF0000"/>
                </a:solidFill>
              </a:rPr>
              <a:t>%</a:t>
            </a:r>
            <a:r>
              <a:rPr lang="en-US" altLang="zh-CN" sz="2400" dirty="0" smtClean="0"/>
              <a:t>’</a:t>
            </a:r>
            <a:r>
              <a:rPr lang="zh-CN" altLang="en-US" sz="2400" dirty="0" smtClean="0"/>
              <a:t>；（</a:t>
            </a:r>
            <a:r>
              <a:rPr lang="zh-CN" altLang="en-US" sz="2400" dirty="0" smtClean="0">
                <a:solidFill>
                  <a:srgbClr val="FF0000"/>
                </a:solidFill>
              </a:rPr>
              <a:t>使用了通配符，代表任意</a:t>
            </a:r>
            <a:r>
              <a:rPr lang="zh-CN" altLang="en-US" sz="2400" dirty="0">
                <a:solidFill>
                  <a:srgbClr val="FF0000"/>
                </a:solidFill>
              </a:rPr>
              <a:t>长度字符串匹配</a:t>
            </a:r>
            <a:r>
              <a:rPr lang="zh-CN" altLang="en-US" sz="2400" dirty="0"/>
              <a:t>）</a:t>
            </a:r>
          </a:p>
        </p:txBody>
      </p:sp>
      <p:sp>
        <p:nvSpPr>
          <p:cNvPr id="3" name="灯片编号占位符 2"/>
          <p:cNvSpPr>
            <a:spLocks noGrp="1"/>
          </p:cNvSpPr>
          <p:nvPr>
            <p:ph type="sldNum" sz="quarter" idx="12"/>
          </p:nvPr>
        </p:nvSpPr>
        <p:spPr/>
        <p:txBody>
          <a:bodyPr/>
          <a:lstStyle/>
          <a:p>
            <a:pPr>
              <a:defRPr/>
            </a:pPr>
            <a:fld id="{971B8BBB-1EB1-4B6E-AAF9-0DA02BCC0634}" type="slidenum">
              <a:rPr lang="en-US" altLang="zh-CN" smtClean="0"/>
              <a:pPr>
                <a:defRPr/>
              </a:pPr>
              <a:t>45</a:t>
            </a:fld>
            <a:endParaRPr lang="en-US" altLang="zh-CN"/>
          </a:p>
        </p:txBody>
      </p:sp>
      <p:sp>
        <p:nvSpPr>
          <p:cNvPr id="4" name="圆角矩形标注 3"/>
          <p:cNvSpPr/>
          <p:nvPr/>
        </p:nvSpPr>
        <p:spPr>
          <a:xfrm>
            <a:off x="4500562" y="2000240"/>
            <a:ext cx="3357586" cy="1184152"/>
          </a:xfrm>
          <a:prstGeom prst="wedgeRoundRectCallout">
            <a:avLst>
              <a:gd name="adj1" fmla="val -62528"/>
              <a:gd name="adj2" fmla="val 5278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smtClean="0">
                <a:solidFill>
                  <a:srgbClr val="FF0000"/>
                </a:solidFill>
              </a:rPr>
              <a:t>此处没有使用通配符，相当于“等于”</a:t>
            </a:r>
            <a:endParaRPr lang="zh-CN" altLang="en-US" dirty="0">
              <a:solidFill>
                <a:srgbClr val="FF0000"/>
              </a:solidFill>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Grp="1" noChangeArrowheads="1"/>
          </p:cNvSpPr>
          <p:nvPr>
            <p:ph idx="1"/>
          </p:nvPr>
        </p:nvSpPr>
        <p:spPr>
          <a:xfrm>
            <a:off x="250825" y="520700"/>
            <a:ext cx="8642350" cy="6408738"/>
          </a:xfrm>
        </p:spPr>
        <p:txBody>
          <a:bodyPr/>
          <a:lstStyle/>
          <a:p>
            <a:pPr eaLnBrk="1" hangingPunct="1">
              <a:lnSpc>
                <a:spcPct val="150000"/>
              </a:lnSpc>
              <a:buFont typeface="Wingdings" pitchFamily="2" charset="2"/>
              <a:buNone/>
            </a:pPr>
            <a:r>
              <a:rPr lang="zh-CN" altLang="en-US" sz="2400" dirty="0" smtClean="0"/>
              <a:t>例③ 查姓刘且全名包含</a:t>
            </a:r>
            <a:r>
              <a:rPr lang="en-US" altLang="zh-CN" sz="2400" dirty="0" smtClean="0"/>
              <a:t>3</a:t>
            </a:r>
            <a:r>
              <a:rPr lang="zh-CN" altLang="en-US" sz="2400" dirty="0" smtClean="0"/>
              <a:t>个汉字的学生情况</a:t>
            </a:r>
          </a:p>
          <a:p>
            <a:pPr eaLnBrk="1" hangingPunct="1">
              <a:lnSpc>
                <a:spcPct val="150000"/>
              </a:lnSpc>
              <a:buFont typeface="Wingdings" pitchFamily="2" charset="2"/>
              <a:buNone/>
            </a:pPr>
            <a:r>
              <a:rPr lang="en-US" altLang="zh-CN" sz="2400" dirty="0" smtClean="0"/>
              <a:t>select *</a:t>
            </a:r>
          </a:p>
          <a:p>
            <a:pPr eaLnBrk="1" hangingPunct="1">
              <a:lnSpc>
                <a:spcPct val="150000"/>
              </a:lnSpc>
              <a:buFont typeface="Wingdings" pitchFamily="2" charset="2"/>
              <a:buNone/>
            </a:pPr>
            <a:r>
              <a:rPr lang="en-US" altLang="zh-CN" sz="2400" dirty="0" smtClean="0"/>
              <a:t>from student</a:t>
            </a:r>
          </a:p>
          <a:p>
            <a:pPr eaLnBrk="1" hangingPunct="1">
              <a:lnSpc>
                <a:spcPct val="150000"/>
              </a:lnSpc>
              <a:buFont typeface="Wingdings" pitchFamily="2" charset="2"/>
              <a:buNone/>
            </a:pPr>
            <a:r>
              <a:rPr lang="en-US" altLang="zh-CN" sz="2400" dirty="0" smtClean="0"/>
              <a:t>where </a:t>
            </a:r>
            <a:r>
              <a:rPr lang="en-US" altLang="zh-CN" sz="2400" dirty="0" err="1" smtClean="0"/>
              <a:t>sname</a:t>
            </a:r>
            <a:r>
              <a:rPr lang="en-US" altLang="zh-CN" sz="2400" dirty="0" smtClean="0"/>
              <a:t> like '</a:t>
            </a:r>
            <a:r>
              <a:rPr lang="zh-CN" altLang="en-US" sz="2400" dirty="0" smtClean="0"/>
              <a:t>刘</a:t>
            </a:r>
            <a:r>
              <a:rPr lang="en-US" altLang="zh-CN" sz="2400" dirty="0" smtClean="0"/>
              <a:t>_ _ _ _'</a:t>
            </a:r>
            <a:r>
              <a:rPr lang="zh-CN" altLang="en-US" sz="2400" dirty="0" smtClean="0"/>
              <a:t>；</a:t>
            </a:r>
          </a:p>
          <a:p>
            <a:pPr eaLnBrk="1" hangingPunct="1">
              <a:lnSpc>
                <a:spcPct val="150000"/>
              </a:lnSpc>
              <a:buFont typeface="Wingdings" pitchFamily="2" charset="2"/>
              <a:buNone/>
            </a:pPr>
            <a:r>
              <a:rPr lang="zh-CN" altLang="en-US" sz="2400" dirty="0" smtClean="0"/>
              <a:t>（一个下划线可和任何半个字符匹配，一个汉字占</a:t>
            </a:r>
            <a:r>
              <a:rPr lang="en-US" altLang="zh-CN" sz="2400" dirty="0" smtClean="0"/>
              <a:t>2</a:t>
            </a:r>
            <a:r>
              <a:rPr lang="zh-CN" altLang="en-US" sz="2400" dirty="0" smtClean="0"/>
              <a:t>个字符）</a:t>
            </a:r>
          </a:p>
          <a:p>
            <a:pPr eaLnBrk="1" hangingPunct="1">
              <a:lnSpc>
                <a:spcPct val="150000"/>
              </a:lnSpc>
              <a:buFont typeface="Wingdings" pitchFamily="2" charset="2"/>
              <a:buNone/>
            </a:pPr>
            <a:endParaRPr lang="zh-CN" altLang="en-US" sz="2400" dirty="0" smtClean="0"/>
          </a:p>
          <a:p>
            <a:pPr eaLnBrk="1" hangingPunct="1">
              <a:lnSpc>
                <a:spcPct val="150000"/>
              </a:lnSpc>
              <a:buFont typeface="Wingdings" pitchFamily="2" charset="2"/>
              <a:buNone/>
            </a:pPr>
            <a:r>
              <a:rPr lang="zh-CN" altLang="en-US" sz="2400" dirty="0" smtClean="0"/>
              <a:t>例④ 查名称中第二个字为</a:t>
            </a:r>
            <a:r>
              <a:rPr lang="zh-CN" altLang="en-US" sz="2400" dirty="0" smtClean="0">
                <a:latin typeface="Times New Roman" pitchFamily="18" charset="0"/>
              </a:rPr>
              <a:t>“若”</a:t>
            </a:r>
            <a:r>
              <a:rPr lang="zh-CN" altLang="en-US" sz="2400" dirty="0" smtClean="0"/>
              <a:t>的学生情况</a:t>
            </a:r>
          </a:p>
          <a:p>
            <a:pPr eaLnBrk="1" hangingPunct="1">
              <a:lnSpc>
                <a:spcPct val="150000"/>
              </a:lnSpc>
              <a:buFont typeface="Wingdings" pitchFamily="2" charset="2"/>
              <a:buNone/>
            </a:pPr>
            <a:r>
              <a:rPr lang="en-US" altLang="zh-CN" sz="2400" dirty="0" smtClean="0"/>
              <a:t>select *</a:t>
            </a:r>
          </a:p>
          <a:p>
            <a:pPr eaLnBrk="1" hangingPunct="1">
              <a:lnSpc>
                <a:spcPct val="150000"/>
              </a:lnSpc>
              <a:buFont typeface="Wingdings" pitchFamily="2" charset="2"/>
              <a:buNone/>
            </a:pPr>
            <a:r>
              <a:rPr lang="en-US" altLang="zh-CN" sz="2400" dirty="0" smtClean="0"/>
              <a:t>from student</a:t>
            </a:r>
          </a:p>
          <a:p>
            <a:pPr eaLnBrk="1" hangingPunct="1">
              <a:lnSpc>
                <a:spcPct val="150000"/>
              </a:lnSpc>
              <a:buFont typeface="Wingdings" pitchFamily="2" charset="2"/>
              <a:buNone/>
            </a:pPr>
            <a:r>
              <a:rPr lang="en-US" altLang="zh-CN" sz="2400" dirty="0" smtClean="0"/>
              <a:t>where </a:t>
            </a:r>
            <a:r>
              <a:rPr lang="en-US" altLang="zh-CN" sz="2400" dirty="0" err="1" smtClean="0"/>
              <a:t>sname</a:t>
            </a:r>
            <a:r>
              <a:rPr lang="en-US" altLang="zh-CN" sz="2400" dirty="0" smtClean="0"/>
              <a:t> like ‘_ _ </a:t>
            </a:r>
            <a:r>
              <a:rPr lang="zh-CN" altLang="en-US" sz="2400" dirty="0" smtClean="0"/>
              <a:t>若</a:t>
            </a:r>
            <a:r>
              <a:rPr lang="en-US" altLang="zh-CN" sz="2400" dirty="0" smtClean="0"/>
              <a:t>%'</a:t>
            </a:r>
            <a:r>
              <a:rPr lang="zh-CN" altLang="en-US" sz="2400" dirty="0" smtClean="0"/>
              <a:t>；</a:t>
            </a:r>
          </a:p>
        </p:txBody>
      </p:sp>
      <p:sp>
        <p:nvSpPr>
          <p:cNvPr id="3" name="灯片编号占位符 2"/>
          <p:cNvSpPr>
            <a:spLocks noGrp="1"/>
          </p:cNvSpPr>
          <p:nvPr>
            <p:ph type="sldNum" sz="quarter" idx="12"/>
          </p:nvPr>
        </p:nvSpPr>
        <p:spPr/>
        <p:txBody>
          <a:bodyPr/>
          <a:lstStyle/>
          <a:p>
            <a:pPr>
              <a:defRPr/>
            </a:pPr>
            <a:fld id="{2942EBB5-C691-4E29-93AE-1484046AB600}" type="slidenum">
              <a:rPr lang="en-US" altLang="zh-CN" smtClean="0"/>
              <a:pPr>
                <a:defRPr/>
              </a:pPr>
              <a:t>46</a:t>
            </a:fld>
            <a:endParaRPr lang="en-US" altLang="zh-CN"/>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p:cNvSpPr>
            <a:spLocks noGrp="1" noChangeArrowheads="1"/>
          </p:cNvSpPr>
          <p:nvPr>
            <p:ph idx="1"/>
          </p:nvPr>
        </p:nvSpPr>
        <p:spPr>
          <a:xfrm>
            <a:off x="323850" y="593725"/>
            <a:ext cx="8110538" cy="6121400"/>
          </a:xfrm>
        </p:spPr>
        <p:txBody>
          <a:bodyPr/>
          <a:lstStyle/>
          <a:p>
            <a:pPr marL="0" indent="0" eaLnBrk="1" hangingPunct="1">
              <a:lnSpc>
                <a:spcPct val="150000"/>
              </a:lnSpc>
              <a:buFont typeface="Wingdings" pitchFamily="2" charset="2"/>
              <a:buNone/>
            </a:pPr>
            <a:r>
              <a:rPr lang="zh-CN" altLang="en-US" sz="2400" dirty="0" smtClean="0"/>
              <a:t>例⑤ 查所有不姓刘的学生情况</a:t>
            </a:r>
          </a:p>
          <a:p>
            <a:pPr marL="0" indent="0" eaLnBrk="1" hangingPunct="1">
              <a:lnSpc>
                <a:spcPct val="150000"/>
              </a:lnSpc>
              <a:buFont typeface="Wingdings" pitchFamily="2" charset="2"/>
              <a:buNone/>
            </a:pPr>
            <a:r>
              <a:rPr lang="en-US" altLang="zh-CN" sz="2400" dirty="0" smtClean="0"/>
              <a:t>select *</a:t>
            </a:r>
          </a:p>
          <a:p>
            <a:pPr marL="0" indent="0" eaLnBrk="1" hangingPunct="1">
              <a:lnSpc>
                <a:spcPct val="150000"/>
              </a:lnSpc>
              <a:buFont typeface="Wingdings" pitchFamily="2" charset="2"/>
              <a:buNone/>
            </a:pPr>
            <a:r>
              <a:rPr lang="en-US" altLang="zh-CN" sz="2400" dirty="0" smtClean="0"/>
              <a:t>from student</a:t>
            </a:r>
          </a:p>
          <a:p>
            <a:pPr marL="0" indent="0" eaLnBrk="1" hangingPunct="1">
              <a:lnSpc>
                <a:spcPct val="150000"/>
              </a:lnSpc>
              <a:buFont typeface="Wingdings" pitchFamily="2" charset="2"/>
              <a:buNone/>
            </a:pPr>
            <a:r>
              <a:rPr lang="en-US" altLang="zh-CN" sz="2400" dirty="0" smtClean="0"/>
              <a:t>where </a:t>
            </a:r>
            <a:r>
              <a:rPr lang="en-US" altLang="zh-CN" sz="2400" dirty="0" err="1" smtClean="0"/>
              <a:t>sname</a:t>
            </a:r>
            <a:r>
              <a:rPr lang="en-US" altLang="zh-CN" sz="2400" dirty="0" smtClean="0"/>
              <a:t> </a:t>
            </a:r>
            <a:r>
              <a:rPr lang="en-US" altLang="zh-CN" sz="2400" dirty="0" smtClean="0">
                <a:solidFill>
                  <a:srgbClr val="FF0000"/>
                </a:solidFill>
              </a:rPr>
              <a:t>not like </a:t>
            </a:r>
            <a:r>
              <a:rPr lang="en-US" altLang="zh-CN" sz="2400" dirty="0" smtClean="0">
                <a:latin typeface="Times New Roman" pitchFamily="18" charset="0"/>
              </a:rPr>
              <a:t>‘</a:t>
            </a:r>
            <a:r>
              <a:rPr lang="zh-CN" altLang="en-US" sz="2400" dirty="0" smtClean="0"/>
              <a:t>刘</a:t>
            </a:r>
            <a:r>
              <a:rPr lang="en-US" altLang="zh-CN" sz="2400" dirty="0" smtClean="0"/>
              <a:t>%</a:t>
            </a:r>
            <a:r>
              <a:rPr lang="en-US" altLang="zh-CN" sz="2400" dirty="0" smtClean="0">
                <a:latin typeface="Times New Roman" pitchFamily="18" charset="0"/>
              </a:rPr>
              <a:t>’</a:t>
            </a:r>
            <a:endParaRPr lang="en-US" altLang="zh-CN" sz="2400" dirty="0" smtClean="0"/>
          </a:p>
          <a:p>
            <a:pPr marL="0" indent="0" eaLnBrk="1" hangingPunct="1">
              <a:lnSpc>
                <a:spcPct val="150000"/>
              </a:lnSpc>
              <a:buFont typeface="Wingdings" pitchFamily="2" charset="2"/>
              <a:buNone/>
            </a:pPr>
            <a:r>
              <a:rPr lang="zh-CN" altLang="en-US" sz="2400" dirty="0" smtClean="0">
                <a:solidFill>
                  <a:srgbClr val="FF0000"/>
                </a:solidFill>
              </a:rPr>
              <a:t>转义字符</a:t>
            </a:r>
            <a:r>
              <a:rPr lang="en-US" altLang="zh-CN" sz="2400" dirty="0" smtClean="0">
                <a:solidFill>
                  <a:srgbClr val="FF0000"/>
                </a:solidFill>
              </a:rPr>
              <a:t>,</a:t>
            </a:r>
            <a:r>
              <a:rPr lang="zh-CN" altLang="en-US" sz="2400" dirty="0" smtClean="0">
                <a:solidFill>
                  <a:srgbClr val="FF0000"/>
                </a:solidFill>
              </a:rPr>
              <a:t>使通配符</a:t>
            </a:r>
            <a:r>
              <a:rPr lang="zh-CN" altLang="en-US" sz="2400" dirty="0" smtClean="0">
                <a:solidFill>
                  <a:srgbClr val="FF0000"/>
                </a:solidFill>
                <a:latin typeface="Times New Roman" pitchFamily="18" charset="0"/>
              </a:rPr>
              <a:t>“</a:t>
            </a:r>
            <a:r>
              <a:rPr lang="en-US" altLang="zh-CN" sz="2400" dirty="0" smtClean="0">
                <a:solidFill>
                  <a:srgbClr val="FF0000"/>
                </a:solidFill>
              </a:rPr>
              <a:t>%</a:t>
            </a:r>
            <a:r>
              <a:rPr lang="zh-CN" altLang="en-US" sz="2400" dirty="0" smtClean="0">
                <a:solidFill>
                  <a:srgbClr val="FF0000"/>
                </a:solidFill>
              </a:rPr>
              <a:t>、</a:t>
            </a:r>
            <a:r>
              <a:rPr lang="en-US" altLang="zh-CN" sz="2400" dirty="0" smtClean="0">
                <a:solidFill>
                  <a:srgbClr val="FF0000"/>
                </a:solidFill>
              </a:rPr>
              <a:t>_</a:t>
            </a:r>
            <a:r>
              <a:rPr lang="en-US" altLang="zh-CN" sz="2400" dirty="0" smtClean="0">
                <a:solidFill>
                  <a:srgbClr val="FF0000"/>
                </a:solidFill>
                <a:latin typeface="Times New Roman" pitchFamily="18" charset="0"/>
              </a:rPr>
              <a:t>”</a:t>
            </a:r>
            <a:r>
              <a:rPr lang="zh-CN" altLang="en-US" sz="2400" dirty="0" smtClean="0">
                <a:solidFill>
                  <a:srgbClr val="FF0000"/>
                </a:solidFill>
              </a:rPr>
              <a:t>不再表示通配含义，而是表示普通的字符，例如：</a:t>
            </a:r>
            <a:r>
              <a:rPr lang="en-US" altLang="zh-CN" sz="2400" dirty="0" smtClean="0"/>
              <a:t>escape </a:t>
            </a:r>
            <a:r>
              <a:rPr lang="en-US" altLang="zh-CN" sz="2400" dirty="0" smtClean="0">
                <a:latin typeface="Times New Roman" pitchFamily="18" charset="0"/>
              </a:rPr>
              <a:t>‘</a:t>
            </a:r>
            <a:r>
              <a:rPr lang="en-US" altLang="zh-CN" sz="2400" dirty="0" smtClean="0"/>
              <a:t>\</a:t>
            </a:r>
            <a:r>
              <a:rPr lang="en-US" altLang="zh-CN" sz="2400" dirty="0" smtClean="0">
                <a:latin typeface="Times New Roman" pitchFamily="18" charset="0"/>
              </a:rPr>
              <a:t>’</a:t>
            </a:r>
            <a:r>
              <a:rPr lang="zh-CN" altLang="en-US" sz="2400" dirty="0" smtClean="0"/>
              <a:t>，</a:t>
            </a:r>
            <a:r>
              <a:rPr lang="en-US" altLang="zh-CN" sz="2400" dirty="0" smtClean="0"/>
              <a:t>escape </a:t>
            </a:r>
            <a:r>
              <a:rPr lang="en-US" altLang="zh-CN" sz="2400" dirty="0" smtClean="0">
                <a:latin typeface="Times New Roman" pitchFamily="18" charset="0"/>
              </a:rPr>
              <a:t>‘</a:t>
            </a:r>
            <a:r>
              <a:rPr lang="en-US" altLang="zh-CN" sz="2400" dirty="0" smtClean="0"/>
              <a:t>/</a:t>
            </a:r>
            <a:r>
              <a:rPr lang="en-US" altLang="zh-CN" sz="2400" dirty="0" smtClean="0">
                <a:latin typeface="Times New Roman" pitchFamily="18" charset="0"/>
              </a:rPr>
              <a:t>’</a:t>
            </a:r>
            <a:r>
              <a:rPr lang="zh-CN" altLang="en-US" sz="2400" dirty="0" smtClean="0"/>
              <a:t>。。。</a:t>
            </a:r>
          </a:p>
          <a:p>
            <a:pPr marL="0" indent="0" eaLnBrk="1" hangingPunct="1">
              <a:lnSpc>
                <a:spcPct val="150000"/>
              </a:lnSpc>
              <a:buFont typeface="Wingdings" pitchFamily="2" charset="2"/>
              <a:buNone/>
            </a:pPr>
            <a:r>
              <a:rPr lang="zh-CN" altLang="en-US" sz="2400" dirty="0" smtClean="0"/>
              <a:t>例</a:t>
            </a:r>
            <a:r>
              <a:rPr lang="zh-CN" altLang="en-US" sz="2400" dirty="0" smtClean="0">
                <a:latin typeface="宋体" panose="02010600030101010101" pitchFamily="2" charset="-122"/>
                <a:ea typeface="宋体" panose="02010600030101010101" pitchFamily="2" charset="-122"/>
              </a:rPr>
              <a:t>⑥</a:t>
            </a:r>
            <a:r>
              <a:rPr lang="zh-CN" altLang="en-US" sz="2400" dirty="0" smtClean="0"/>
              <a:t> </a:t>
            </a:r>
            <a:r>
              <a:rPr lang="en-US" altLang="zh-CN" sz="2400" dirty="0" smtClean="0"/>
              <a:t>select </a:t>
            </a:r>
            <a:r>
              <a:rPr lang="en-US" altLang="zh-CN" sz="2400" dirty="0" err="1" smtClean="0"/>
              <a:t>cno</a:t>
            </a:r>
            <a:r>
              <a:rPr lang="en-US" altLang="zh-CN" sz="2400" dirty="0" smtClean="0"/>
              <a:t>, </a:t>
            </a:r>
            <a:r>
              <a:rPr lang="en-US" altLang="zh-CN" sz="2400" dirty="0" err="1" smtClean="0"/>
              <a:t>ccredit</a:t>
            </a:r>
            <a:endParaRPr lang="en-US" altLang="zh-CN" sz="2400" dirty="0" smtClean="0"/>
          </a:p>
          <a:p>
            <a:pPr marL="0" indent="0" eaLnBrk="1" hangingPunct="1">
              <a:lnSpc>
                <a:spcPct val="150000"/>
              </a:lnSpc>
              <a:buFont typeface="Wingdings" pitchFamily="2" charset="2"/>
              <a:buNone/>
            </a:pPr>
            <a:r>
              <a:rPr lang="en-US" altLang="zh-CN" sz="2400" dirty="0" smtClean="0"/>
              <a:t>from  course</a:t>
            </a:r>
          </a:p>
          <a:p>
            <a:pPr marL="0" indent="0" eaLnBrk="1" hangingPunct="1">
              <a:lnSpc>
                <a:spcPct val="150000"/>
              </a:lnSpc>
              <a:buFont typeface="Wingdings" pitchFamily="2" charset="2"/>
              <a:buNone/>
            </a:pPr>
            <a:r>
              <a:rPr lang="en-US" altLang="zh-CN" sz="2400" dirty="0" smtClean="0"/>
              <a:t>where </a:t>
            </a:r>
            <a:r>
              <a:rPr lang="en-US" altLang="zh-CN" sz="2400" dirty="0" err="1" smtClean="0"/>
              <a:t>cname</a:t>
            </a:r>
            <a:r>
              <a:rPr lang="en-US" altLang="zh-CN" sz="2400" dirty="0" smtClean="0"/>
              <a:t> like </a:t>
            </a:r>
            <a:r>
              <a:rPr lang="en-US" altLang="zh-CN" sz="2400" dirty="0" smtClean="0">
                <a:latin typeface="Times New Roman" pitchFamily="18" charset="0"/>
              </a:rPr>
              <a:t>‘</a:t>
            </a:r>
            <a:r>
              <a:rPr lang="en-US" altLang="zh-CN" sz="2400" dirty="0" smtClean="0"/>
              <a:t>DB\_Design</a:t>
            </a:r>
            <a:r>
              <a:rPr lang="en-US" altLang="zh-CN" sz="2400" dirty="0" smtClean="0">
                <a:latin typeface="Times New Roman" pitchFamily="18" charset="0"/>
              </a:rPr>
              <a:t>’</a:t>
            </a:r>
            <a:r>
              <a:rPr lang="en-US" altLang="zh-CN" sz="2400" dirty="0" smtClean="0"/>
              <a:t> escape </a:t>
            </a:r>
            <a:r>
              <a:rPr lang="en-US" altLang="zh-CN" sz="2400" dirty="0" smtClean="0">
                <a:latin typeface="Times New Roman" pitchFamily="18" charset="0"/>
              </a:rPr>
              <a:t>‘</a:t>
            </a:r>
            <a:r>
              <a:rPr lang="en-US" altLang="zh-CN" sz="2400" dirty="0" smtClean="0"/>
              <a:t>\</a:t>
            </a:r>
            <a:r>
              <a:rPr lang="en-US" altLang="zh-CN" sz="2400" dirty="0" smtClean="0">
                <a:latin typeface="Times New Roman" pitchFamily="18" charset="0"/>
              </a:rPr>
              <a:t>’</a:t>
            </a:r>
            <a:endParaRPr lang="en-US" altLang="zh-CN" sz="2400" dirty="0" smtClean="0"/>
          </a:p>
        </p:txBody>
      </p:sp>
      <p:sp>
        <p:nvSpPr>
          <p:cNvPr id="3" name="灯片编号占位符 2"/>
          <p:cNvSpPr>
            <a:spLocks noGrp="1"/>
          </p:cNvSpPr>
          <p:nvPr>
            <p:ph type="sldNum" sz="quarter" idx="12"/>
          </p:nvPr>
        </p:nvSpPr>
        <p:spPr/>
        <p:txBody>
          <a:bodyPr/>
          <a:lstStyle/>
          <a:p>
            <a:pPr>
              <a:defRPr/>
            </a:pPr>
            <a:fld id="{F3A9FCC9-799D-43C5-B21B-C258D9B4E285}" type="slidenum">
              <a:rPr lang="en-US" altLang="zh-CN" smtClean="0"/>
              <a:pPr>
                <a:defRPr/>
              </a:pPr>
              <a:t>47</a:t>
            </a:fld>
            <a:endParaRPr lang="en-US" altLang="zh-CN"/>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476673"/>
            <a:ext cx="8229600" cy="5847928"/>
          </a:xfrm>
        </p:spPr>
        <p:txBody>
          <a:bodyPr/>
          <a:lstStyle/>
          <a:p>
            <a:pPr marL="0" indent="0" eaLnBrk="1" hangingPunct="1">
              <a:lnSpc>
                <a:spcPct val="150000"/>
              </a:lnSpc>
              <a:buFont typeface="Wingdings" pitchFamily="2" charset="2"/>
              <a:buNone/>
            </a:pPr>
            <a:r>
              <a:rPr lang="zh-CN" altLang="en-US" sz="2800" dirty="0" smtClean="0"/>
              <a:t>例</a:t>
            </a:r>
            <a:r>
              <a:rPr lang="zh-CN" altLang="en-US" sz="2800" dirty="0" smtClean="0">
                <a:latin typeface="宋体" panose="02010600030101010101" pitchFamily="2" charset="-122"/>
                <a:ea typeface="宋体" panose="02010600030101010101" pitchFamily="2" charset="-122"/>
              </a:rPr>
              <a:t>⑦</a:t>
            </a:r>
            <a:endParaRPr lang="en-US" altLang="zh-CN" sz="2800" dirty="0" smtClean="0">
              <a:latin typeface="宋体" panose="02010600030101010101" pitchFamily="2" charset="-122"/>
              <a:ea typeface="宋体" panose="02010600030101010101" pitchFamily="2" charset="-122"/>
            </a:endParaRPr>
          </a:p>
          <a:p>
            <a:pPr marL="0" indent="0" eaLnBrk="1" hangingPunct="1">
              <a:lnSpc>
                <a:spcPct val="150000"/>
              </a:lnSpc>
              <a:buFont typeface="Wingdings" pitchFamily="2" charset="2"/>
              <a:buNone/>
            </a:pPr>
            <a:r>
              <a:rPr lang="en-US" altLang="zh-CN" sz="2800" dirty="0" smtClean="0"/>
              <a:t>select </a:t>
            </a:r>
            <a:r>
              <a:rPr lang="en-US" altLang="zh-CN" sz="2800" dirty="0" err="1"/>
              <a:t>cno</a:t>
            </a:r>
            <a:r>
              <a:rPr lang="en-US" altLang="zh-CN" sz="2800" dirty="0"/>
              <a:t>, </a:t>
            </a:r>
            <a:r>
              <a:rPr lang="en-US" altLang="zh-CN" sz="2800" dirty="0" err="1"/>
              <a:t>ccredit</a:t>
            </a:r>
            <a:endParaRPr lang="en-US" altLang="zh-CN" sz="2800" dirty="0"/>
          </a:p>
          <a:p>
            <a:pPr marL="0" indent="0" eaLnBrk="1" hangingPunct="1">
              <a:lnSpc>
                <a:spcPct val="150000"/>
              </a:lnSpc>
              <a:buFont typeface="Wingdings" pitchFamily="2" charset="2"/>
              <a:buNone/>
            </a:pPr>
            <a:r>
              <a:rPr lang="en-US" altLang="zh-CN" sz="2800" dirty="0"/>
              <a:t>from  course</a:t>
            </a:r>
          </a:p>
          <a:p>
            <a:pPr marL="0" indent="0" eaLnBrk="1" hangingPunct="1">
              <a:lnSpc>
                <a:spcPct val="150000"/>
              </a:lnSpc>
              <a:buFont typeface="Wingdings" pitchFamily="2" charset="2"/>
              <a:buNone/>
            </a:pPr>
            <a:r>
              <a:rPr lang="en-US" altLang="zh-CN" sz="2800" dirty="0"/>
              <a:t>where </a:t>
            </a:r>
            <a:r>
              <a:rPr lang="en-US" altLang="zh-CN" sz="2800" dirty="0" err="1"/>
              <a:t>cname</a:t>
            </a:r>
            <a:r>
              <a:rPr lang="en-US" altLang="zh-CN" sz="2800" dirty="0"/>
              <a:t> like </a:t>
            </a:r>
            <a:r>
              <a:rPr lang="en-US" altLang="zh-CN" sz="2800" dirty="0">
                <a:latin typeface="Times New Roman" pitchFamily="18" charset="0"/>
              </a:rPr>
              <a:t>‘</a:t>
            </a:r>
            <a:r>
              <a:rPr lang="en-US" altLang="zh-CN" sz="2800" dirty="0"/>
              <a:t>DB</a:t>
            </a:r>
            <a:r>
              <a:rPr lang="en-US" altLang="zh-CN" sz="2800" dirty="0">
                <a:solidFill>
                  <a:srgbClr val="FF0000"/>
                </a:solidFill>
              </a:rPr>
              <a:t>\_</a:t>
            </a:r>
            <a:r>
              <a:rPr lang="en-US" altLang="zh-CN" sz="2800" dirty="0" smtClean="0"/>
              <a:t>Design</a:t>
            </a:r>
            <a:r>
              <a:rPr lang="en-US" altLang="zh-CN" sz="2800" dirty="0" smtClean="0">
                <a:solidFill>
                  <a:srgbClr val="FF0000"/>
                </a:solidFill>
              </a:rPr>
              <a:t>_</a:t>
            </a:r>
            <a:r>
              <a:rPr lang="en-US" altLang="zh-CN" sz="2800" dirty="0" smtClean="0">
                <a:latin typeface="Times New Roman" pitchFamily="18" charset="0"/>
              </a:rPr>
              <a:t>’</a:t>
            </a:r>
            <a:r>
              <a:rPr lang="en-US" altLang="zh-CN" sz="2800" dirty="0" smtClean="0"/>
              <a:t> </a:t>
            </a:r>
            <a:r>
              <a:rPr lang="en-US" altLang="zh-CN" sz="2800" dirty="0"/>
              <a:t>escape </a:t>
            </a:r>
            <a:r>
              <a:rPr lang="en-US" altLang="zh-CN" sz="2800" dirty="0" smtClean="0">
                <a:solidFill>
                  <a:srgbClr val="FF0000"/>
                </a:solidFill>
                <a:latin typeface="Times New Roman" pitchFamily="18" charset="0"/>
              </a:rPr>
              <a:t>‘</a:t>
            </a:r>
            <a:r>
              <a:rPr lang="en-US" altLang="zh-CN" sz="2800" dirty="0" smtClean="0">
                <a:solidFill>
                  <a:srgbClr val="FF0000"/>
                </a:solidFill>
              </a:rPr>
              <a:t>\</a:t>
            </a:r>
            <a:r>
              <a:rPr lang="en-US" altLang="zh-CN" sz="2800" dirty="0" smtClean="0">
                <a:solidFill>
                  <a:srgbClr val="FF0000"/>
                </a:solidFill>
                <a:latin typeface="Times New Roman" pitchFamily="18" charset="0"/>
              </a:rPr>
              <a:t>’</a:t>
            </a:r>
            <a:endParaRPr lang="en-US" altLang="zh-CN" sz="2800" dirty="0">
              <a:solidFill>
                <a:srgbClr val="FF0000"/>
              </a:solidFill>
            </a:endParaRPr>
          </a:p>
        </p:txBody>
      </p:sp>
      <p:sp>
        <p:nvSpPr>
          <p:cNvPr id="4" name="灯片编号占位符 3"/>
          <p:cNvSpPr>
            <a:spLocks noGrp="1"/>
          </p:cNvSpPr>
          <p:nvPr>
            <p:ph type="sldNum" sz="quarter" idx="12"/>
          </p:nvPr>
        </p:nvSpPr>
        <p:spPr/>
        <p:txBody>
          <a:bodyPr/>
          <a:lstStyle/>
          <a:p>
            <a:pPr>
              <a:defRPr/>
            </a:pPr>
            <a:fld id="{528AF151-3A7E-497E-82D4-A5C2A7624A47}" type="slidenum">
              <a:rPr lang="en-US" altLang="zh-CN" smtClean="0"/>
              <a:pPr>
                <a:defRPr/>
              </a:pPr>
              <a:t>48</a:t>
            </a:fld>
            <a:endParaRPr lang="en-US" altLang="zh-CN"/>
          </a:p>
        </p:txBody>
      </p:sp>
      <p:sp>
        <p:nvSpPr>
          <p:cNvPr id="5" name="圆角矩形标注 4"/>
          <p:cNvSpPr/>
          <p:nvPr/>
        </p:nvSpPr>
        <p:spPr>
          <a:xfrm>
            <a:off x="3203848" y="3861048"/>
            <a:ext cx="2448272" cy="612648"/>
          </a:xfrm>
          <a:prstGeom prst="wedgeRoundRectCallout">
            <a:avLst>
              <a:gd name="adj1" fmla="val -38481"/>
              <a:gd name="adj2" fmla="val -11299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smtClean="0"/>
              <a:t>转？还是不转？</a:t>
            </a:r>
            <a:endParaRPr lang="zh-CN" altLang="en-US" dirty="0"/>
          </a:p>
        </p:txBody>
      </p:sp>
    </p:spTree>
    <p:extLst>
      <p:ext uri="{BB962C8B-B14F-4D97-AF65-F5344CB8AC3E}">
        <p14:creationId xmlns:p14="http://schemas.microsoft.com/office/powerpoint/2010/main" val="2061730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27"/>
          <p:cNvSpPr>
            <a:spLocks noGrp="1" noChangeArrowheads="1"/>
          </p:cNvSpPr>
          <p:nvPr>
            <p:ph idx="1"/>
          </p:nvPr>
        </p:nvSpPr>
        <p:spPr>
          <a:xfrm>
            <a:off x="250825" y="601663"/>
            <a:ext cx="8713788" cy="5113337"/>
          </a:xfrm>
        </p:spPr>
        <p:txBody>
          <a:bodyPr/>
          <a:lstStyle/>
          <a:p>
            <a:pPr eaLnBrk="1" hangingPunct="1">
              <a:lnSpc>
                <a:spcPct val="150000"/>
              </a:lnSpc>
              <a:buFont typeface="Wingdings" pitchFamily="2" charset="2"/>
              <a:buNone/>
            </a:pPr>
            <a:r>
              <a:rPr lang="en-US" altLang="zh-CN" sz="2400" dirty="0" smtClean="0"/>
              <a:t>5</a:t>
            </a:r>
            <a:r>
              <a:rPr lang="zh-CN" altLang="en-US" sz="2400" dirty="0" smtClean="0"/>
              <a:t>）空值查询（</a:t>
            </a:r>
            <a:r>
              <a:rPr lang="en-US" altLang="zh-CN" sz="2400" dirty="0" smtClean="0"/>
              <a:t>is null, is not null</a:t>
            </a:r>
            <a:r>
              <a:rPr lang="zh-CN" altLang="en-US" sz="2400" dirty="0" smtClean="0"/>
              <a:t>）</a:t>
            </a:r>
          </a:p>
          <a:p>
            <a:pPr eaLnBrk="1" hangingPunct="1">
              <a:lnSpc>
                <a:spcPct val="150000"/>
              </a:lnSpc>
              <a:buFont typeface="Wingdings" pitchFamily="2" charset="2"/>
              <a:buNone/>
            </a:pPr>
            <a:r>
              <a:rPr lang="zh-CN" altLang="en-US" sz="2400" dirty="0" smtClean="0"/>
              <a:t>例① 查无成绩的学生的学号及课程号（选课未考试）</a:t>
            </a:r>
          </a:p>
          <a:p>
            <a:pPr eaLnBrk="1" hangingPunct="1">
              <a:lnSpc>
                <a:spcPct val="150000"/>
              </a:lnSpc>
              <a:buFont typeface="Wingdings" pitchFamily="2" charset="2"/>
              <a:buNone/>
            </a:pPr>
            <a:r>
              <a:rPr lang="en-US" altLang="zh-CN" sz="2400" dirty="0" smtClean="0"/>
              <a:t>select </a:t>
            </a:r>
            <a:r>
              <a:rPr lang="en-US" altLang="zh-CN" sz="2400" dirty="0" err="1" smtClean="0"/>
              <a:t>sno</a:t>
            </a:r>
            <a:r>
              <a:rPr lang="en-US" altLang="zh-CN" sz="2400" dirty="0" smtClean="0"/>
              <a:t>, </a:t>
            </a:r>
            <a:r>
              <a:rPr lang="en-US" altLang="zh-CN" sz="2400" dirty="0" err="1" smtClean="0"/>
              <a:t>cno</a:t>
            </a:r>
            <a:endParaRPr lang="en-US" altLang="zh-CN" sz="2400" dirty="0" smtClean="0"/>
          </a:p>
          <a:p>
            <a:pPr eaLnBrk="1" hangingPunct="1">
              <a:lnSpc>
                <a:spcPct val="150000"/>
              </a:lnSpc>
              <a:buFont typeface="Wingdings" pitchFamily="2" charset="2"/>
              <a:buNone/>
            </a:pPr>
            <a:r>
              <a:rPr lang="en-US" altLang="zh-CN" sz="2400" dirty="0" smtClean="0"/>
              <a:t>from sc</a:t>
            </a:r>
          </a:p>
          <a:p>
            <a:pPr eaLnBrk="1" hangingPunct="1">
              <a:lnSpc>
                <a:spcPct val="150000"/>
              </a:lnSpc>
              <a:buFont typeface="Wingdings" pitchFamily="2" charset="2"/>
              <a:buNone/>
            </a:pPr>
            <a:r>
              <a:rPr lang="en-US" altLang="zh-CN" sz="2400" dirty="0" smtClean="0"/>
              <a:t>where grade is null;</a:t>
            </a:r>
          </a:p>
          <a:p>
            <a:pPr eaLnBrk="1" hangingPunct="1">
              <a:lnSpc>
                <a:spcPct val="150000"/>
              </a:lnSpc>
              <a:buFont typeface="Wingdings" pitchFamily="2" charset="2"/>
              <a:buNone/>
            </a:pPr>
            <a:endParaRPr lang="en-US" altLang="zh-CN" sz="2400" dirty="0" smtClean="0"/>
          </a:p>
          <a:p>
            <a:pPr eaLnBrk="1" hangingPunct="1">
              <a:lnSpc>
                <a:spcPct val="150000"/>
              </a:lnSpc>
              <a:buFont typeface="Wingdings" pitchFamily="2" charset="2"/>
              <a:buNone/>
            </a:pPr>
            <a:r>
              <a:rPr lang="zh-CN" altLang="en-US" sz="2400" dirty="0" smtClean="0"/>
              <a:t>附注：空值</a:t>
            </a:r>
            <a:r>
              <a:rPr lang="en-US" altLang="zh-CN" sz="2400" dirty="0" smtClean="0"/>
              <a:t>——null</a:t>
            </a:r>
            <a:r>
              <a:rPr lang="zh-CN" altLang="en-US" sz="2400" dirty="0" smtClean="0"/>
              <a:t>，在数据库中是“</a:t>
            </a:r>
            <a:r>
              <a:rPr lang="zh-CN" altLang="en-US" sz="2400" dirty="0" smtClean="0">
                <a:solidFill>
                  <a:srgbClr val="0000FF"/>
                </a:solidFill>
              </a:rPr>
              <a:t>未知类型变量</a:t>
            </a:r>
            <a:r>
              <a:rPr lang="zh-CN" altLang="en-US" sz="2400" dirty="0" smtClean="0"/>
              <a:t>”</a:t>
            </a:r>
          </a:p>
          <a:p>
            <a:pPr eaLnBrk="1" hangingPunct="1">
              <a:lnSpc>
                <a:spcPct val="150000"/>
              </a:lnSpc>
              <a:buFont typeface="Wingdings" pitchFamily="2" charset="2"/>
              <a:buNone/>
            </a:pPr>
            <a:r>
              <a:rPr lang="zh-CN" altLang="en-US" sz="2400" dirty="0" smtClean="0"/>
              <a:t>任何对</a:t>
            </a:r>
            <a:r>
              <a:rPr lang="en-US" altLang="zh-CN" sz="2400" dirty="0" smtClean="0"/>
              <a:t>null</a:t>
            </a:r>
            <a:r>
              <a:rPr lang="zh-CN" altLang="en-US" sz="2400" dirty="0" smtClean="0"/>
              <a:t>的</a:t>
            </a:r>
            <a:r>
              <a:rPr lang="zh-CN" altLang="en-US" sz="2400" dirty="0" smtClean="0">
                <a:solidFill>
                  <a:srgbClr val="0000FF"/>
                </a:solidFill>
              </a:rPr>
              <a:t>逻辑比较运算</a:t>
            </a:r>
            <a:r>
              <a:rPr lang="zh-CN" altLang="en-US" sz="2400" dirty="0" smtClean="0"/>
              <a:t>，数据库</a:t>
            </a:r>
            <a:r>
              <a:rPr lang="zh-CN" altLang="en-US" sz="2400" dirty="0" smtClean="0">
                <a:solidFill>
                  <a:srgbClr val="0000FF"/>
                </a:solidFill>
              </a:rPr>
              <a:t>不做处理</a:t>
            </a:r>
            <a:r>
              <a:rPr lang="zh-CN" altLang="en-US" sz="2400" dirty="0" smtClean="0"/>
              <a:t>。</a:t>
            </a:r>
          </a:p>
        </p:txBody>
      </p:sp>
      <p:sp>
        <p:nvSpPr>
          <p:cNvPr id="52227" name="AutoShape 1028"/>
          <p:cNvSpPr>
            <a:spLocks noChangeArrowheads="1"/>
          </p:cNvSpPr>
          <p:nvPr/>
        </p:nvSpPr>
        <p:spPr bwMode="auto">
          <a:xfrm>
            <a:off x="8243888" y="4491038"/>
            <a:ext cx="431800" cy="358775"/>
          </a:xfrm>
          <a:prstGeom prst="star4">
            <a:avLst>
              <a:gd name="adj" fmla="val 12500"/>
            </a:avLst>
          </a:prstGeom>
          <a:solidFill>
            <a:schemeClr val="accent1"/>
          </a:solidFill>
          <a:ln w="9525">
            <a:solidFill>
              <a:schemeClr val="tx1"/>
            </a:solidFill>
            <a:miter lim="800000"/>
            <a:headEnd/>
            <a:tailEnd/>
          </a:ln>
        </p:spPr>
        <p:txBody>
          <a:bodyPr wrap="none" anchor="ctr"/>
          <a:lstStyle/>
          <a:p>
            <a:endParaRPr lang="zh-CN" altLang="en-US"/>
          </a:p>
        </p:txBody>
      </p:sp>
      <p:sp>
        <p:nvSpPr>
          <p:cNvPr id="4" name="灯片编号占位符 3"/>
          <p:cNvSpPr>
            <a:spLocks noGrp="1"/>
          </p:cNvSpPr>
          <p:nvPr>
            <p:ph type="sldNum" sz="quarter" idx="12"/>
          </p:nvPr>
        </p:nvSpPr>
        <p:spPr/>
        <p:txBody>
          <a:bodyPr/>
          <a:lstStyle/>
          <a:p>
            <a:pPr>
              <a:defRPr/>
            </a:pPr>
            <a:fld id="{A5F9E070-1B88-424F-A767-5617C10B1C85}" type="slidenum">
              <a:rPr lang="en-US" altLang="zh-CN" smtClean="0"/>
              <a:pPr>
                <a:defRPr/>
              </a:pPr>
              <a:t>49</a:t>
            </a:fld>
            <a:endParaRPr lang="en-US" altLang="zh-CN"/>
          </a:p>
        </p:txBody>
      </p:sp>
      <p:sp>
        <p:nvSpPr>
          <p:cNvPr id="5" name="圆角矩形标注 4"/>
          <p:cNvSpPr/>
          <p:nvPr/>
        </p:nvSpPr>
        <p:spPr>
          <a:xfrm>
            <a:off x="6786578" y="5500702"/>
            <a:ext cx="1928826" cy="571504"/>
          </a:xfrm>
          <a:prstGeom prst="wedgeRoundRectCallout">
            <a:avLst>
              <a:gd name="adj1" fmla="val -59845"/>
              <a:gd name="adj2" fmla="val -8005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smtClean="0"/>
              <a:t>跳过该记录</a:t>
            </a:r>
            <a:endParaRPr lang="zh-CN" alt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8030" name="Group 30"/>
          <p:cNvGraphicFramePr>
            <a:graphicFrameLocks noGrp="1"/>
          </p:cNvGraphicFramePr>
          <p:nvPr>
            <p:ph type="tbl" idx="1"/>
          </p:nvPr>
        </p:nvGraphicFramePr>
        <p:xfrm>
          <a:off x="500063" y="739775"/>
          <a:ext cx="8110537" cy="4404360"/>
        </p:xfrm>
        <a:graphic>
          <a:graphicData uri="http://schemas.openxmlformats.org/drawingml/2006/table">
            <a:tbl>
              <a:tblPr/>
              <a:tblGrid>
                <a:gridCol w="1512887">
                  <a:extLst>
                    <a:ext uri="{9D8B030D-6E8A-4147-A177-3AD203B41FA5}">
                      <a16:colId xmlns:a16="http://schemas.microsoft.com/office/drawing/2014/main" val="20000"/>
                    </a:ext>
                  </a:extLst>
                </a:gridCol>
                <a:gridCol w="6597650">
                  <a:extLst>
                    <a:ext uri="{9D8B030D-6E8A-4147-A177-3AD203B41FA5}">
                      <a16:colId xmlns:a16="http://schemas.microsoft.com/office/drawing/2014/main" val="20001"/>
                    </a:ext>
                  </a:extLst>
                </a:gridCol>
              </a:tblGrid>
              <a:tr h="8382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dirty="0" smtClean="0">
                          <a:ln>
                            <a:noFill/>
                          </a:ln>
                          <a:solidFill>
                            <a:schemeClr val="tx1"/>
                          </a:solidFill>
                          <a:effectLst/>
                          <a:latin typeface="Verdana" pitchFamily="34" charset="0"/>
                          <a:ea typeface="宋体" pitchFamily="2" charset="-122"/>
                        </a:rPr>
                        <a:t>1992</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en-US" altLang="zh-CN" sz="2800" b="0" i="0" u="none" strike="noStrike" cap="none" normalizeH="0" baseline="0" dirty="0" smtClean="0">
                          <a:ln>
                            <a:noFill/>
                          </a:ln>
                          <a:solidFill>
                            <a:schemeClr val="tx1"/>
                          </a:solidFill>
                          <a:effectLst/>
                          <a:latin typeface="Verdana" pitchFamily="34" charset="0"/>
                          <a:ea typeface="宋体" pitchFamily="2" charset="-122"/>
                        </a:rPr>
                        <a:t>Microsoft</a:t>
                      </a:r>
                      <a:r>
                        <a:rPr kumimoji="1" lang="zh-CN" altLang="en-US" sz="2800" b="0" i="0" u="none" strike="noStrike" cap="none" normalizeH="0" baseline="0" dirty="0" smtClean="0">
                          <a:ln>
                            <a:noFill/>
                          </a:ln>
                          <a:solidFill>
                            <a:schemeClr val="tx1"/>
                          </a:solidFill>
                          <a:effectLst/>
                          <a:latin typeface="Verdana" pitchFamily="34" charset="0"/>
                          <a:ea typeface="宋体" pitchFamily="2" charset="-122"/>
                        </a:rPr>
                        <a:t>公布</a:t>
                      </a:r>
                      <a:r>
                        <a:rPr kumimoji="1" lang="en-US" altLang="zh-CN" sz="2800" b="0" i="0" u="none" strike="noStrike" cap="none" normalizeH="0" baseline="0" dirty="0" smtClean="0">
                          <a:ln>
                            <a:noFill/>
                          </a:ln>
                          <a:solidFill>
                            <a:schemeClr val="tx1"/>
                          </a:solidFill>
                          <a:effectLst/>
                          <a:latin typeface="Verdana" pitchFamily="34" charset="0"/>
                          <a:ea typeface="宋体" pitchFamily="2" charset="-122"/>
                        </a:rPr>
                        <a:t>ODBC</a:t>
                      </a:r>
                      <a:r>
                        <a:rPr kumimoji="1" lang="zh-CN" altLang="en-US" sz="2800" b="0" i="0" u="none" strike="noStrike" cap="none" normalizeH="0" baseline="0" dirty="0" smtClean="0">
                          <a:ln>
                            <a:noFill/>
                          </a:ln>
                          <a:solidFill>
                            <a:schemeClr val="tx1"/>
                          </a:solidFill>
                          <a:effectLst/>
                          <a:latin typeface="Verdana" pitchFamily="34" charset="0"/>
                          <a:ea typeface="宋体" pitchFamily="2" charset="-122"/>
                        </a:rPr>
                        <a:t>规程</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382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smtClean="0">
                          <a:ln>
                            <a:noFill/>
                          </a:ln>
                          <a:solidFill>
                            <a:schemeClr val="tx1"/>
                          </a:solidFill>
                          <a:effectLst/>
                          <a:latin typeface="Verdana" pitchFamily="34" charset="0"/>
                          <a:ea typeface="宋体" pitchFamily="2" charset="-122"/>
                        </a:rPr>
                        <a:t>1992</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800" b="0" i="0" u="none" strike="noStrike" cap="none" normalizeH="0" baseline="0" dirty="0" smtClean="0">
                          <a:ln>
                            <a:noFill/>
                          </a:ln>
                          <a:solidFill>
                            <a:schemeClr val="tx1"/>
                          </a:solidFill>
                          <a:effectLst/>
                          <a:latin typeface="Verdana" pitchFamily="34" charset="0"/>
                          <a:ea typeface="宋体" pitchFamily="2" charset="-122"/>
                        </a:rPr>
                        <a:t>首次提供用于</a:t>
                      </a:r>
                      <a:r>
                        <a:rPr kumimoji="1" lang="en-US" altLang="zh-CN" sz="2800" b="0" i="0" u="none" strike="noStrike" cap="none" normalizeH="0" baseline="0" dirty="0" smtClean="0">
                          <a:ln>
                            <a:noFill/>
                          </a:ln>
                          <a:solidFill>
                            <a:schemeClr val="tx1"/>
                          </a:solidFill>
                          <a:effectLst/>
                          <a:latin typeface="Verdana" pitchFamily="34" charset="0"/>
                          <a:ea typeface="宋体" pitchFamily="2" charset="-122"/>
                        </a:rPr>
                        <a:t>Netware</a:t>
                      </a:r>
                      <a:r>
                        <a:rPr kumimoji="1" lang="zh-CN" altLang="en-US" sz="2800" b="0" i="0" u="none" strike="noStrike" cap="none" normalizeH="0" baseline="0" dirty="0" smtClean="0">
                          <a:ln>
                            <a:noFill/>
                          </a:ln>
                          <a:solidFill>
                            <a:schemeClr val="tx1"/>
                          </a:solidFill>
                          <a:effectLst/>
                          <a:latin typeface="Verdana" pitchFamily="34" charset="0"/>
                          <a:ea typeface="宋体" pitchFamily="2" charset="-122"/>
                        </a:rPr>
                        <a:t>的</a:t>
                      </a:r>
                      <a:r>
                        <a:rPr kumimoji="1" lang="en-US" altLang="zh-CN" sz="2800" b="0" i="0" u="none" strike="noStrike" cap="none" normalizeH="0" baseline="0" dirty="0" smtClean="0">
                          <a:ln>
                            <a:noFill/>
                          </a:ln>
                          <a:solidFill>
                            <a:schemeClr val="tx1"/>
                          </a:solidFill>
                          <a:effectLst/>
                          <a:latin typeface="Verdana" pitchFamily="34" charset="0"/>
                          <a:ea typeface="宋体" pitchFamily="2" charset="-122"/>
                        </a:rPr>
                        <a:t>SQL</a:t>
                      </a:r>
                      <a:r>
                        <a:rPr kumimoji="1" lang="zh-CN" altLang="en-US" sz="2800" b="0" i="0" u="none" strike="noStrike" cap="none" normalizeH="0" baseline="0" dirty="0" smtClean="0">
                          <a:ln>
                            <a:noFill/>
                          </a:ln>
                          <a:solidFill>
                            <a:schemeClr val="tx1"/>
                          </a:solidFill>
                          <a:effectLst/>
                          <a:latin typeface="Verdana" pitchFamily="34" charset="0"/>
                          <a:ea typeface="宋体" pitchFamily="2" charset="-122"/>
                        </a:rPr>
                        <a:t>数据库服务器</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382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dirty="0" smtClean="0">
                          <a:ln>
                            <a:noFill/>
                          </a:ln>
                          <a:solidFill>
                            <a:srgbClr val="FF0000"/>
                          </a:solidFill>
                          <a:effectLst/>
                          <a:latin typeface="Verdana" pitchFamily="34" charset="0"/>
                          <a:ea typeface="宋体" pitchFamily="2" charset="-122"/>
                        </a:rPr>
                        <a:t>1992</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dirty="0" smtClean="0">
                          <a:ln>
                            <a:noFill/>
                          </a:ln>
                          <a:solidFill>
                            <a:srgbClr val="FF0000"/>
                          </a:solidFill>
                          <a:effectLst/>
                          <a:latin typeface="Verdana" pitchFamily="34" charset="0"/>
                          <a:ea typeface="宋体" pitchFamily="2" charset="-122"/>
                        </a:rPr>
                        <a:t>ANSI</a:t>
                      </a:r>
                      <a:r>
                        <a:rPr kumimoji="1" lang="zh-CN" altLang="en-US" sz="2800" b="0" i="0" u="none" strike="noStrike" cap="none" normalizeH="0" baseline="0" dirty="0" smtClean="0">
                          <a:ln>
                            <a:noFill/>
                          </a:ln>
                          <a:solidFill>
                            <a:srgbClr val="FF0000"/>
                          </a:solidFill>
                          <a:effectLst/>
                          <a:latin typeface="Verdana" pitchFamily="34" charset="0"/>
                          <a:ea typeface="宋体" pitchFamily="2" charset="-122"/>
                        </a:rPr>
                        <a:t>批准 </a:t>
                      </a:r>
                      <a:r>
                        <a:rPr kumimoji="1" lang="en-US" altLang="zh-CN" sz="2800" b="0" i="0" u="none" strike="noStrike" cap="none" normalizeH="0" baseline="0" dirty="0" smtClean="0">
                          <a:ln>
                            <a:noFill/>
                          </a:ln>
                          <a:solidFill>
                            <a:srgbClr val="FF0000"/>
                          </a:solidFill>
                          <a:effectLst/>
                          <a:latin typeface="Verdana" pitchFamily="34" charset="0"/>
                          <a:ea typeface="宋体" pitchFamily="2" charset="-122"/>
                        </a:rPr>
                        <a:t>SQL2</a:t>
                      </a:r>
                      <a:r>
                        <a:rPr kumimoji="1" lang="zh-CN" altLang="en-US" sz="2800" b="0" i="0" u="none" strike="noStrike" cap="none" normalizeH="0" baseline="0" dirty="0" smtClean="0">
                          <a:ln>
                            <a:noFill/>
                          </a:ln>
                          <a:solidFill>
                            <a:srgbClr val="FF0000"/>
                          </a:solidFill>
                          <a:effectLst/>
                          <a:latin typeface="Verdana" pitchFamily="34" charset="0"/>
                          <a:ea typeface="宋体" pitchFamily="2" charset="-122"/>
                        </a:rPr>
                        <a:t>（</a:t>
                      </a:r>
                      <a:r>
                        <a:rPr kumimoji="1" lang="en-US" altLang="zh-CN" sz="2800" b="0" i="0" u="none" strike="noStrike" cap="none" normalizeH="0" baseline="0" dirty="0" smtClean="0">
                          <a:ln>
                            <a:noFill/>
                          </a:ln>
                          <a:solidFill>
                            <a:srgbClr val="FF0000"/>
                          </a:solidFill>
                          <a:effectLst/>
                          <a:latin typeface="Verdana" pitchFamily="34" charset="0"/>
                          <a:ea typeface="宋体" pitchFamily="2" charset="-122"/>
                        </a:rPr>
                        <a:t>SQL92</a:t>
                      </a:r>
                      <a:r>
                        <a:rPr kumimoji="1" lang="zh-CN" altLang="en-US" sz="2800" b="0" i="0" u="none" strike="noStrike" cap="none" normalizeH="0" baseline="0" dirty="0" smtClean="0">
                          <a:ln>
                            <a:noFill/>
                          </a:ln>
                          <a:solidFill>
                            <a:srgbClr val="FF0000"/>
                          </a:solidFill>
                          <a:effectLst/>
                          <a:latin typeface="Verdana" pitchFamily="34" charset="0"/>
                          <a:ea typeface="宋体" pitchFamily="2" charset="-122"/>
                        </a:rPr>
                        <a:t>）标准</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382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smtClean="0">
                          <a:ln>
                            <a:noFill/>
                          </a:ln>
                          <a:solidFill>
                            <a:schemeClr val="tx1"/>
                          </a:solidFill>
                          <a:effectLst/>
                          <a:latin typeface="Verdana" pitchFamily="34" charset="0"/>
                          <a:ea typeface="宋体" pitchFamily="2" charset="-122"/>
                        </a:rPr>
                        <a:t>1993</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zh-CN" altLang="en-US" sz="2800" b="0" i="0" u="none" strike="noStrike" cap="none" normalizeH="0" baseline="0" dirty="0" smtClean="0">
                          <a:ln>
                            <a:noFill/>
                          </a:ln>
                          <a:solidFill>
                            <a:schemeClr val="tx1"/>
                          </a:solidFill>
                          <a:effectLst/>
                          <a:latin typeface="Verdana" pitchFamily="34" charset="0"/>
                          <a:ea typeface="宋体" pitchFamily="2" charset="-122"/>
                        </a:rPr>
                        <a:t>首次提供</a:t>
                      </a:r>
                      <a:r>
                        <a:rPr kumimoji="1" lang="en-US" altLang="zh-CN" sz="2800" b="0" i="0" u="none" strike="noStrike" cap="none" normalizeH="0" baseline="0" dirty="0" smtClean="0">
                          <a:ln>
                            <a:noFill/>
                          </a:ln>
                          <a:solidFill>
                            <a:schemeClr val="tx1"/>
                          </a:solidFill>
                          <a:effectLst/>
                          <a:latin typeface="Verdana" pitchFamily="34" charset="0"/>
                          <a:ea typeface="宋体" pitchFamily="2" charset="-122"/>
                        </a:rPr>
                        <a:t>ODBC</a:t>
                      </a:r>
                      <a:r>
                        <a:rPr kumimoji="1" lang="zh-CN" altLang="en-US" sz="2800" b="0" i="0" u="none" strike="noStrike" cap="none" normalizeH="0" baseline="0" dirty="0" smtClean="0">
                          <a:ln>
                            <a:noFill/>
                          </a:ln>
                          <a:solidFill>
                            <a:schemeClr val="tx1"/>
                          </a:solidFill>
                          <a:effectLst/>
                          <a:latin typeface="Verdana" pitchFamily="34" charset="0"/>
                          <a:ea typeface="宋体" pitchFamily="2" charset="-122"/>
                        </a:rPr>
                        <a:t>产品</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382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dirty="0" smtClean="0">
                          <a:ln>
                            <a:noFill/>
                          </a:ln>
                          <a:solidFill>
                            <a:schemeClr val="tx1"/>
                          </a:solidFill>
                          <a:effectLst/>
                          <a:latin typeface="Verdana" pitchFamily="34" charset="0"/>
                          <a:ea typeface="宋体" pitchFamily="2" charset="-122"/>
                        </a:rPr>
                        <a:t>1999</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1" lang="en-US" altLang="zh-CN" sz="2800" b="0" i="0" u="none" strike="noStrike" cap="none" normalizeH="0" baseline="0" dirty="0" smtClean="0">
                          <a:ln>
                            <a:noFill/>
                          </a:ln>
                          <a:solidFill>
                            <a:srgbClr val="000000"/>
                          </a:solidFill>
                          <a:effectLst/>
                          <a:latin typeface="Verdana" pitchFamily="34" charset="0"/>
                          <a:ea typeface="宋体" pitchFamily="2" charset="-122"/>
                        </a:rPr>
                        <a:t>SQL99</a:t>
                      </a:r>
                      <a:r>
                        <a:rPr kumimoji="1" lang="zh-CN" altLang="en-US" sz="2800" b="0" i="0" u="none" strike="noStrike" cap="none" normalizeH="0" baseline="0" dirty="0" smtClean="0">
                          <a:ln>
                            <a:noFill/>
                          </a:ln>
                          <a:solidFill>
                            <a:srgbClr val="000000"/>
                          </a:solidFill>
                          <a:effectLst/>
                          <a:latin typeface="Verdana" pitchFamily="34" charset="0"/>
                          <a:ea typeface="宋体" pitchFamily="2" charset="-122"/>
                        </a:rPr>
                        <a:t>（也称为</a:t>
                      </a:r>
                      <a:r>
                        <a:rPr kumimoji="1" lang="en-US" altLang="zh-CN" sz="2800" b="0" i="0" u="none" strike="noStrike" cap="none" normalizeH="0" baseline="0" dirty="0" smtClean="0">
                          <a:ln>
                            <a:noFill/>
                          </a:ln>
                          <a:solidFill>
                            <a:srgbClr val="000000"/>
                          </a:solidFill>
                          <a:effectLst/>
                          <a:latin typeface="Verdana" pitchFamily="34" charset="0"/>
                          <a:ea typeface="宋体" pitchFamily="2" charset="-122"/>
                        </a:rPr>
                        <a:t>SQL3</a:t>
                      </a:r>
                      <a:r>
                        <a:rPr kumimoji="1" lang="zh-CN" altLang="en-US" sz="2800" b="0" i="0" u="none" strike="noStrike" cap="none" normalizeH="0" baseline="0" dirty="0" smtClean="0">
                          <a:ln>
                            <a:noFill/>
                          </a:ln>
                          <a:solidFill>
                            <a:srgbClr val="000000"/>
                          </a:solidFill>
                          <a:effectLst/>
                          <a:latin typeface="Verdana" pitchFamily="34" charset="0"/>
                          <a:ea typeface="宋体" pitchFamily="2" charset="-122"/>
                        </a:rPr>
                        <a:t>）增加了抽象数据类型的功能。</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3" name="灯片编号占位符 2"/>
          <p:cNvSpPr>
            <a:spLocks noGrp="1"/>
          </p:cNvSpPr>
          <p:nvPr>
            <p:ph type="sldNum" sz="quarter" idx="12"/>
          </p:nvPr>
        </p:nvSpPr>
        <p:spPr/>
        <p:txBody>
          <a:bodyPr/>
          <a:lstStyle/>
          <a:p>
            <a:pPr>
              <a:defRPr/>
            </a:pPr>
            <a:fld id="{45BC461B-8723-4D39-AC28-E2E722C97449}" type="slidenum">
              <a:rPr lang="en-US" altLang="zh-CN" smtClean="0"/>
              <a:pPr>
                <a:defRPr/>
              </a:pPr>
              <a:t>5</a:t>
            </a:fld>
            <a:endParaRPr lang="en-US" altLang="zh-CN"/>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p:cNvSpPr>
            <a:spLocks noGrp="1" noChangeArrowheads="1"/>
          </p:cNvSpPr>
          <p:nvPr>
            <p:ph idx="1"/>
          </p:nvPr>
        </p:nvSpPr>
        <p:spPr>
          <a:xfrm>
            <a:off x="323850" y="663575"/>
            <a:ext cx="8569325" cy="5789761"/>
          </a:xfrm>
        </p:spPr>
        <p:txBody>
          <a:bodyPr/>
          <a:lstStyle/>
          <a:p>
            <a:pPr eaLnBrk="1" hangingPunct="1">
              <a:lnSpc>
                <a:spcPct val="150000"/>
              </a:lnSpc>
              <a:buFont typeface="Wingdings" pitchFamily="2" charset="2"/>
              <a:buNone/>
            </a:pPr>
            <a:r>
              <a:rPr lang="zh-CN" altLang="en-US" sz="2400" dirty="0" smtClean="0"/>
              <a:t>例② 查全部有成绩的学生学号及课程号</a:t>
            </a:r>
          </a:p>
          <a:p>
            <a:pPr eaLnBrk="1" hangingPunct="1">
              <a:lnSpc>
                <a:spcPct val="150000"/>
              </a:lnSpc>
              <a:buFont typeface="Wingdings" pitchFamily="2" charset="2"/>
              <a:buNone/>
            </a:pPr>
            <a:r>
              <a:rPr lang="en-US" altLang="zh-CN" sz="2400" dirty="0" smtClean="0"/>
              <a:t>select </a:t>
            </a:r>
            <a:r>
              <a:rPr lang="en-US" altLang="zh-CN" sz="2400" dirty="0" err="1" smtClean="0"/>
              <a:t>sno</a:t>
            </a:r>
            <a:r>
              <a:rPr lang="en-US" altLang="zh-CN" sz="2400" dirty="0" smtClean="0"/>
              <a:t>, </a:t>
            </a:r>
            <a:r>
              <a:rPr lang="en-US" altLang="zh-CN" sz="2400" dirty="0" err="1" smtClean="0"/>
              <a:t>cno</a:t>
            </a:r>
            <a:endParaRPr lang="en-US" altLang="zh-CN" sz="2400" dirty="0" smtClean="0"/>
          </a:p>
          <a:p>
            <a:pPr eaLnBrk="1" hangingPunct="1">
              <a:lnSpc>
                <a:spcPct val="150000"/>
              </a:lnSpc>
              <a:buFont typeface="Wingdings" pitchFamily="2" charset="2"/>
              <a:buNone/>
            </a:pPr>
            <a:r>
              <a:rPr lang="en-US" altLang="zh-CN" sz="2400" dirty="0" smtClean="0"/>
              <a:t>from sc</a:t>
            </a:r>
          </a:p>
          <a:p>
            <a:pPr eaLnBrk="1" hangingPunct="1">
              <a:lnSpc>
                <a:spcPct val="150000"/>
              </a:lnSpc>
              <a:buFont typeface="Wingdings" pitchFamily="2" charset="2"/>
              <a:buNone/>
            </a:pPr>
            <a:r>
              <a:rPr lang="en-US" altLang="zh-CN" sz="2400" dirty="0" smtClean="0"/>
              <a:t>where grade is not null; </a:t>
            </a:r>
          </a:p>
          <a:p>
            <a:pPr eaLnBrk="1" hangingPunct="1">
              <a:lnSpc>
                <a:spcPct val="150000"/>
              </a:lnSpc>
              <a:buFont typeface="Wingdings" pitchFamily="2" charset="2"/>
              <a:buNone/>
            </a:pPr>
            <a:endParaRPr lang="en-US" altLang="zh-CN" sz="2400" dirty="0" smtClean="0"/>
          </a:p>
          <a:p>
            <a:pPr eaLnBrk="1" hangingPunct="1">
              <a:lnSpc>
                <a:spcPct val="150000"/>
              </a:lnSpc>
              <a:buFont typeface="Wingdings" pitchFamily="2" charset="2"/>
              <a:buNone/>
            </a:pPr>
            <a:r>
              <a:rPr lang="en-US" altLang="zh-CN" sz="2400" dirty="0" smtClean="0"/>
              <a:t>6</a:t>
            </a:r>
            <a:r>
              <a:rPr lang="zh-CN" altLang="en-US" sz="2400" dirty="0" smtClean="0"/>
              <a:t>）复合（条件）查询（</a:t>
            </a:r>
            <a:r>
              <a:rPr lang="en-US" altLang="zh-CN" sz="2400" dirty="0" smtClean="0"/>
              <a:t>AND, OR, &lt;, =, &gt;, =, &gt;=, &lt;=, </a:t>
            </a:r>
            <a:r>
              <a:rPr lang="en-US" altLang="zh-CN" sz="2400" dirty="0" smtClean="0">
                <a:sym typeface="Symbol" pitchFamily="18" charset="2"/>
              </a:rPr>
              <a:t></a:t>
            </a:r>
            <a:r>
              <a:rPr lang="zh-CN" altLang="en-US" sz="2400" dirty="0" smtClean="0"/>
              <a:t>）</a:t>
            </a:r>
          </a:p>
          <a:p>
            <a:pPr eaLnBrk="1" hangingPunct="1">
              <a:lnSpc>
                <a:spcPct val="150000"/>
              </a:lnSpc>
              <a:buFont typeface="Wingdings" pitchFamily="2" charset="2"/>
              <a:buNone/>
            </a:pPr>
            <a:r>
              <a:rPr lang="en-US" altLang="zh-CN" sz="2400" dirty="0" smtClean="0"/>
              <a:t>select </a:t>
            </a:r>
            <a:r>
              <a:rPr lang="en-US" altLang="zh-CN" sz="2400" dirty="0" err="1" smtClean="0"/>
              <a:t>sno</a:t>
            </a:r>
            <a:r>
              <a:rPr lang="en-US" altLang="zh-CN" sz="2400" dirty="0" smtClean="0"/>
              <a:t>, </a:t>
            </a:r>
            <a:r>
              <a:rPr lang="en-US" altLang="zh-CN" sz="2400" dirty="0" err="1" smtClean="0"/>
              <a:t>sname</a:t>
            </a:r>
            <a:endParaRPr lang="en-US" altLang="zh-CN" sz="2400" dirty="0" smtClean="0"/>
          </a:p>
          <a:p>
            <a:pPr eaLnBrk="1" hangingPunct="1">
              <a:lnSpc>
                <a:spcPct val="150000"/>
              </a:lnSpc>
              <a:buFont typeface="Wingdings" pitchFamily="2" charset="2"/>
              <a:buNone/>
            </a:pPr>
            <a:r>
              <a:rPr lang="en-US" altLang="zh-CN" sz="2400" dirty="0" smtClean="0"/>
              <a:t>from student</a:t>
            </a:r>
          </a:p>
          <a:p>
            <a:pPr eaLnBrk="1" hangingPunct="1">
              <a:lnSpc>
                <a:spcPct val="150000"/>
              </a:lnSpc>
              <a:buFont typeface="Wingdings" pitchFamily="2" charset="2"/>
              <a:buNone/>
            </a:pPr>
            <a:r>
              <a:rPr lang="en-US" altLang="zh-CN" sz="2400" dirty="0" smtClean="0"/>
              <a:t>where </a:t>
            </a:r>
            <a:r>
              <a:rPr lang="en-US" altLang="zh-CN" sz="2400" dirty="0" err="1" smtClean="0"/>
              <a:t>ssex</a:t>
            </a:r>
            <a:r>
              <a:rPr lang="en-US" altLang="zh-CN" sz="2400" dirty="0" smtClean="0"/>
              <a:t> = '</a:t>
            </a:r>
            <a:r>
              <a:rPr lang="zh-CN" altLang="en-US" sz="2400" dirty="0" smtClean="0"/>
              <a:t>女</a:t>
            </a:r>
            <a:r>
              <a:rPr lang="en-US" altLang="zh-CN" sz="2400" dirty="0" smtClean="0"/>
              <a:t>' and sage &gt;25</a:t>
            </a:r>
            <a:r>
              <a:rPr lang="zh-CN" altLang="en-US" sz="2400" dirty="0" smtClean="0"/>
              <a:t>；</a:t>
            </a:r>
          </a:p>
        </p:txBody>
      </p:sp>
      <p:sp>
        <p:nvSpPr>
          <p:cNvPr id="3" name="灯片编号占位符 2"/>
          <p:cNvSpPr>
            <a:spLocks noGrp="1"/>
          </p:cNvSpPr>
          <p:nvPr>
            <p:ph type="sldNum" sz="quarter" idx="12"/>
          </p:nvPr>
        </p:nvSpPr>
        <p:spPr/>
        <p:txBody>
          <a:bodyPr/>
          <a:lstStyle/>
          <a:p>
            <a:pPr>
              <a:defRPr/>
            </a:pPr>
            <a:fld id="{C5BD2DB7-3A70-471A-9980-4AA40AA53167}" type="slidenum">
              <a:rPr lang="en-US" altLang="zh-CN" smtClean="0"/>
              <a:pPr>
                <a:defRPr/>
              </a:pPr>
              <a:t>50</a:t>
            </a:fld>
            <a:endParaRPr lang="en-US" altLang="zh-CN"/>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p:cNvSpPr>
            <a:spLocks noGrp="1" noChangeArrowheads="1"/>
          </p:cNvSpPr>
          <p:nvPr>
            <p:ph idx="1"/>
          </p:nvPr>
        </p:nvSpPr>
        <p:spPr>
          <a:xfrm>
            <a:off x="323850" y="593725"/>
            <a:ext cx="8569325" cy="6264275"/>
          </a:xfrm>
        </p:spPr>
        <p:txBody>
          <a:bodyPr/>
          <a:lstStyle/>
          <a:p>
            <a:pPr eaLnBrk="1" hangingPunct="1">
              <a:lnSpc>
                <a:spcPct val="150000"/>
              </a:lnSpc>
              <a:buFont typeface="Wingdings" pitchFamily="2" charset="2"/>
              <a:buNone/>
            </a:pPr>
            <a:r>
              <a:rPr lang="zh-CN" altLang="en-US" sz="2400" dirty="0" smtClean="0"/>
              <a:t>例① 查计算机系年龄小于</a:t>
            </a:r>
            <a:r>
              <a:rPr lang="en-US" altLang="zh-CN" sz="2400" dirty="0" smtClean="0"/>
              <a:t>20</a:t>
            </a:r>
            <a:r>
              <a:rPr lang="zh-CN" altLang="en-US" sz="2400" dirty="0" smtClean="0"/>
              <a:t>岁的学生姓名及年龄</a:t>
            </a:r>
          </a:p>
          <a:p>
            <a:pPr eaLnBrk="1" hangingPunct="1">
              <a:lnSpc>
                <a:spcPct val="150000"/>
              </a:lnSpc>
              <a:buFont typeface="Wingdings" pitchFamily="2" charset="2"/>
              <a:buNone/>
            </a:pPr>
            <a:r>
              <a:rPr lang="en-US" altLang="zh-CN" sz="2400" dirty="0" smtClean="0"/>
              <a:t>select </a:t>
            </a:r>
            <a:r>
              <a:rPr lang="en-US" altLang="zh-CN" sz="2400" dirty="0" err="1" smtClean="0"/>
              <a:t>sname</a:t>
            </a:r>
            <a:r>
              <a:rPr lang="en-US" altLang="zh-CN" sz="2400" dirty="0" smtClean="0"/>
              <a:t>, sage</a:t>
            </a:r>
          </a:p>
          <a:p>
            <a:pPr eaLnBrk="1" hangingPunct="1">
              <a:lnSpc>
                <a:spcPct val="150000"/>
              </a:lnSpc>
              <a:buFont typeface="Wingdings" pitchFamily="2" charset="2"/>
              <a:buNone/>
            </a:pPr>
            <a:r>
              <a:rPr lang="en-US" altLang="zh-CN" sz="2400" dirty="0" smtClean="0"/>
              <a:t>from student</a:t>
            </a:r>
          </a:p>
          <a:p>
            <a:pPr eaLnBrk="1" hangingPunct="1">
              <a:lnSpc>
                <a:spcPct val="150000"/>
              </a:lnSpc>
              <a:buFont typeface="Wingdings" pitchFamily="2" charset="2"/>
              <a:buNone/>
            </a:pPr>
            <a:r>
              <a:rPr lang="en-US" altLang="zh-CN" sz="2400" dirty="0" smtClean="0"/>
              <a:t>where </a:t>
            </a:r>
            <a:r>
              <a:rPr lang="en-US" altLang="zh-CN" sz="2400" dirty="0" err="1" smtClean="0"/>
              <a:t>sdept</a:t>
            </a:r>
            <a:r>
              <a:rPr lang="en-US" altLang="zh-CN" sz="2400" dirty="0" smtClean="0"/>
              <a:t> = '</a:t>
            </a:r>
            <a:r>
              <a:rPr lang="zh-CN" altLang="en-US" sz="2400" dirty="0" smtClean="0"/>
              <a:t>计算机</a:t>
            </a:r>
            <a:r>
              <a:rPr lang="en-US" altLang="zh-CN" sz="2400" dirty="0" smtClean="0"/>
              <a:t>' and sage &lt;20;</a:t>
            </a:r>
          </a:p>
          <a:p>
            <a:pPr eaLnBrk="1" hangingPunct="1">
              <a:lnSpc>
                <a:spcPct val="150000"/>
              </a:lnSpc>
              <a:buFont typeface="Wingdings" pitchFamily="2" charset="2"/>
              <a:buNone/>
            </a:pPr>
            <a:endParaRPr lang="en-US" altLang="zh-CN" sz="2400" dirty="0" smtClean="0"/>
          </a:p>
          <a:p>
            <a:pPr eaLnBrk="1" hangingPunct="1">
              <a:lnSpc>
                <a:spcPct val="150000"/>
              </a:lnSpc>
              <a:buFont typeface="Wingdings" pitchFamily="2" charset="2"/>
              <a:buNone/>
            </a:pPr>
            <a:r>
              <a:rPr lang="zh-CN" altLang="en-US" sz="2400" dirty="0" smtClean="0"/>
              <a:t>例② 查计算机或（和）管理系的学生姓名及年龄</a:t>
            </a:r>
          </a:p>
          <a:p>
            <a:pPr eaLnBrk="1" hangingPunct="1">
              <a:lnSpc>
                <a:spcPct val="150000"/>
              </a:lnSpc>
              <a:buFont typeface="Wingdings" pitchFamily="2" charset="2"/>
              <a:buNone/>
            </a:pPr>
            <a:r>
              <a:rPr lang="en-US" altLang="zh-CN" sz="2400" dirty="0" smtClean="0"/>
              <a:t>select </a:t>
            </a:r>
            <a:r>
              <a:rPr lang="en-US" altLang="zh-CN" sz="2400" dirty="0" err="1" smtClean="0"/>
              <a:t>sname</a:t>
            </a:r>
            <a:r>
              <a:rPr lang="en-US" altLang="zh-CN" sz="2400" dirty="0" smtClean="0"/>
              <a:t>, sage</a:t>
            </a:r>
          </a:p>
          <a:p>
            <a:pPr eaLnBrk="1" hangingPunct="1">
              <a:lnSpc>
                <a:spcPct val="150000"/>
              </a:lnSpc>
              <a:buFont typeface="Wingdings" pitchFamily="2" charset="2"/>
              <a:buNone/>
            </a:pPr>
            <a:r>
              <a:rPr lang="en-US" altLang="zh-CN" sz="2400" dirty="0" smtClean="0"/>
              <a:t>from student</a:t>
            </a:r>
          </a:p>
          <a:p>
            <a:pPr eaLnBrk="1" hangingPunct="1">
              <a:lnSpc>
                <a:spcPct val="150000"/>
              </a:lnSpc>
              <a:buFont typeface="Wingdings" pitchFamily="2" charset="2"/>
              <a:buNone/>
            </a:pPr>
            <a:r>
              <a:rPr lang="en-US" altLang="zh-CN" sz="2400" dirty="0" smtClean="0"/>
              <a:t>where </a:t>
            </a:r>
            <a:r>
              <a:rPr lang="en-US" altLang="zh-CN" sz="2400" dirty="0" err="1" smtClean="0"/>
              <a:t>sdept</a:t>
            </a:r>
            <a:r>
              <a:rPr lang="en-US" altLang="zh-CN" sz="2400" dirty="0" smtClean="0"/>
              <a:t> = '</a:t>
            </a:r>
            <a:r>
              <a:rPr lang="zh-CN" altLang="en-US" sz="2400" dirty="0" smtClean="0"/>
              <a:t>计算机</a:t>
            </a:r>
            <a:r>
              <a:rPr lang="en-US" altLang="zh-CN" sz="2400" dirty="0" smtClean="0"/>
              <a:t>' or </a:t>
            </a:r>
            <a:r>
              <a:rPr lang="en-US" altLang="zh-CN" sz="2400" dirty="0" err="1" smtClean="0"/>
              <a:t>sdept</a:t>
            </a:r>
            <a:r>
              <a:rPr lang="en-US" altLang="zh-CN" sz="2400" dirty="0" smtClean="0"/>
              <a:t> = '</a:t>
            </a:r>
            <a:r>
              <a:rPr lang="zh-CN" altLang="en-US" sz="2400" dirty="0" smtClean="0"/>
              <a:t>管理</a:t>
            </a:r>
            <a:r>
              <a:rPr lang="en-US" altLang="zh-CN" sz="2400" dirty="0" smtClean="0"/>
              <a:t>'</a:t>
            </a:r>
            <a:r>
              <a:rPr lang="zh-CN" altLang="en-US" sz="2400" dirty="0" smtClean="0"/>
              <a:t>； </a:t>
            </a:r>
          </a:p>
        </p:txBody>
      </p:sp>
      <p:sp>
        <p:nvSpPr>
          <p:cNvPr id="3" name="灯片编号占位符 2"/>
          <p:cNvSpPr>
            <a:spLocks noGrp="1"/>
          </p:cNvSpPr>
          <p:nvPr>
            <p:ph type="sldNum" sz="quarter" idx="12"/>
          </p:nvPr>
        </p:nvSpPr>
        <p:spPr/>
        <p:txBody>
          <a:bodyPr/>
          <a:lstStyle/>
          <a:p>
            <a:pPr>
              <a:defRPr/>
            </a:pPr>
            <a:fld id="{5923C876-1A56-462F-B1C1-DE59D41B337F}" type="slidenum">
              <a:rPr lang="en-US" altLang="zh-CN" smtClean="0"/>
              <a:pPr>
                <a:defRPr/>
              </a:pPr>
              <a:t>51</a:t>
            </a:fld>
            <a:endParaRPr lang="en-US" altLang="zh-CN"/>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Rectangle 1027"/>
          <p:cNvSpPr>
            <a:spLocks noGrp="1" noChangeArrowheads="1"/>
          </p:cNvSpPr>
          <p:nvPr>
            <p:ph idx="1"/>
          </p:nvPr>
        </p:nvSpPr>
        <p:spPr>
          <a:xfrm>
            <a:off x="179388" y="548208"/>
            <a:ext cx="8713787" cy="6173267"/>
          </a:xfrm>
        </p:spPr>
        <p:txBody>
          <a:bodyPr>
            <a:normAutofit lnSpcReduction="10000"/>
          </a:bodyPr>
          <a:lstStyle/>
          <a:p>
            <a:pPr marL="274320" indent="-274320" eaLnBrk="1" fontAlgn="auto" hangingPunct="1">
              <a:lnSpc>
                <a:spcPct val="120000"/>
              </a:lnSpc>
              <a:spcAft>
                <a:spcPts val="0"/>
              </a:spcAft>
              <a:buClr>
                <a:schemeClr val="accent3"/>
              </a:buClr>
              <a:buFont typeface="Wingdings" pitchFamily="2" charset="2"/>
              <a:buNone/>
              <a:defRPr/>
            </a:pPr>
            <a:r>
              <a:rPr lang="en-US" altLang="zh-CN" sz="2400" dirty="0"/>
              <a:t>3</a:t>
            </a:r>
            <a:r>
              <a:rPr lang="zh-CN" altLang="en-US" sz="2400" dirty="0"/>
              <a:t>、排序查询（</a:t>
            </a:r>
            <a:r>
              <a:rPr lang="en-US" altLang="zh-CN" sz="2400" dirty="0"/>
              <a:t>order by </a:t>
            </a:r>
            <a:r>
              <a:rPr lang="en-US" altLang="zh-CN" sz="2400" dirty="0" smtClean="0"/>
              <a:t>…</a:t>
            </a:r>
            <a:r>
              <a:rPr lang="en-US" altLang="zh-CN" sz="2400" dirty="0" err="1" smtClean="0"/>
              <a:t>asc</a:t>
            </a:r>
            <a:r>
              <a:rPr lang="zh-CN" altLang="en-US" sz="2400" dirty="0"/>
              <a:t>（升序</a:t>
            </a:r>
            <a:r>
              <a:rPr lang="zh-CN" altLang="en-US" sz="2400" dirty="0" smtClean="0"/>
              <a:t>），</a:t>
            </a:r>
            <a:r>
              <a:rPr lang="en-US" altLang="zh-CN" sz="2400" dirty="0" smtClean="0"/>
              <a:t>…</a:t>
            </a:r>
            <a:r>
              <a:rPr lang="en-US" altLang="zh-CN" sz="2400" dirty="0" err="1" smtClean="0"/>
              <a:t>desc</a:t>
            </a:r>
            <a:r>
              <a:rPr lang="zh-CN" altLang="en-US" sz="2400" dirty="0"/>
              <a:t>（降序）</a:t>
            </a:r>
          </a:p>
          <a:p>
            <a:pPr marL="274320" indent="-274320" eaLnBrk="1" fontAlgn="auto" hangingPunct="1">
              <a:lnSpc>
                <a:spcPct val="120000"/>
              </a:lnSpc>
              <a:spcAft>
                <a:spcPts val="0"/>
              </a:spcAft>
              <a:buClr>
                <a:schemeClr val="accent3"/>
              </a:buClr>
              <a:buFont typeface="Wingdings" pitchFamily="2" charset="2"/>
              <a:buNone/>
              <a:defRPr/>
            </a:pPr>
            <a:endParaRPr lang="zh-CN" altLang="en-US" sz="2400" dirty="0"/>
          </a:p>
          <a:p>
            <a:pPr marL="274320" indent="-274320" eaLnBrk="1" fontAlgn="auto" hangingPunct="1">
              <a:lnSpc>
                <a:spcPct val="120000"/>
              </a:lnSpc>
              <a:spcAft>
                <a:spcPts val="0"/>
              </a:spcAft>
              <a:buClr>
                <a:schemeClr val="accent3"/>
              </a:buClr>
              <a:buFont typeface="Wingdings" pitchFamily="2" charset="2"/>
              <a:buNone/>
              <a:defRPr/>
            </a:pPr>
            <a:r>
              <a:rPr lang="zh-CN" altLang="en-US" sz="2400" dirty="0"/>
              <a:t>例① 查选修</a:t>
            </a:r>
            <a:r>
              <a:rPr lang="en-US" altLang="zh-CN" sz="2400" dirty="0"/>
              <a:t>3</a:t>
            </a:r>
            <a:r>
              <a:rPr lang="zh-CN" altLang="en-US" sz="2400" dirty="0"/>
              <a:t>号课学生的学号与成绩，结果按</a:t>
            </a:r>
            <a:r>
              <a:rPr lang="en-US" altLang="zh-CN" sz="2400" dirty="0"/>
              <a:t>grade</a:t>
            </a:r>
            <a:r>
              <a:rPr lang="zh-CN" altLang="en-US" sz="2400" dirty="0"/>
              <a:t>降序排列</a:t>
            </a:r>
          </a:p>
          <a:p>
            <a:pPr marL="274320" indent="-274320" eaLnBrk="1" fontAlgn="auto" hangingPunct="1">
              <a:lnSpc>
                <a:spcPct val="120000"/>
              </a:lnSpc>
              <a:spcAft>
                <a:spcPts val="0"/>
              </a:spcAft>
              <a:buClr>
                <a:schemeClr val="accent3"/>
              </a:buClr>
              <a:buFont typeface="Wingdings" pitchFamily="2" charset="2"/>
              <a:buNone/>
              <a:defRPr/>
            </a:pPr>
            <a:r>
              <a:rPr lang="en-US" altLang="zh-CN" sz="2400" dirty="0"/>
              <a:t>select </a:t>
            </a:r>
            <a:r>
              <a:rPr lang="en-US" altLang="zh-CN" sz="2400" dirty="0" err="1"/>
              <a:t>sno</a:t>
            </a:r>
            <a:r>
              <a:rPr lang="en-US" altLang="zh-CN" sz="2400" dirty="0"/>
              <a:t>, grade</a:t>
            </a:r>
          </a:p>
          <a:p>
            <a:pPr marL="274320" indent="-274320" eaLnBrk="1" fontAlgn="auto" hangingPunct="1">
              <a:lnSpc>
                <a:spcPct val="120000"/>
              </a:lnSpc>
              <a:spcAft>
                <a:spcPts val="0"/>
              </a:spcAft>
              <a:buClr>
                <a:schemeClr val="accent3"/>
              </a:buClr>
              <a:buFont typeface="Wingdings" pitchFamily="2" charset="2"/>
              <a:buNone/>
              <a:defRPr/>
            </a:pPr>
            <a:r>
              <a:rPr lang="en-US" altLang="zh-CN" sz="2400" dirty="0"/>
              <a:t>from sc</a:t>
            </a:r>
          </a:p>
          <a:p>
            <a:pPr marL="274320" indent="-274320" eaLnBrk="1" fontAlgn="auto" hangingPunct="1">
              <a:lnSpc>
                <a:spcPct val="120000"/>
              </a:lnSpc>
              <a:spcAft>
                <a:spcPts val="0"/>
              </a:spcAft>
              <a:buClr>
                <a:schemeClr val="accent3"/>
              </a:buClr>
              <a:buFont typeface="Wingdings" pitchFamily="2" charset="2"/>
              <a:buNone/>
              <a:defRPr/>
            </a:pPr>
            <a:r>
              <a:rPr lang="en-US" altLang="zh-CN" sz="2400" dirty="0"/>
              <a:t>where </a:t>
            </a:r>
            <a:r>
              <a:rPr lang="en-US" altLang="zh-CN" sz="2400" dirty="0" err="1"/>
              <a:t>cno</a:t>
            </a:r>
            <a:r>
              <a:rPr lang="en-US" altLang="zh-CN" sz="2400" dirty="0"/>
              <a:t> =3</a:t>
            </a:r>
          </a:p>
          <a:p>
            <a:pPr marL="274320" indent="-274320" eaLnBrk="1" fontAlgn="auto" hangingPunct="1">
              <a:lnSpc>
                <a:spcPct val="120000"/>
              </a:lnSpc>
              <a:spcAft>
                <a:spcPts val="0"/>
              </a:spcAft>
              <a:buClr>
                <a:schemeClr val="accent3"/>
              </a:buClr>
              <a:buFont typeface="Wingdings" pitchFamily="2" charset="2"/>
              <a:buNone/>
              <a:defRPr/>
            </a:pPr>
            <a:r>
              <a:rPr lang="en-US" altLang="zh-CN" sz="2400" dirty="0"/>
              <a:t>order by grade </a:t>
            </a:r>
            <a:r>
              <a:rPr lang="en-US" altLang="zh-CN" sz="2400" dirty="0" err="1"/>
              <a:t>desc</a:t>
            </a:r>
            <a:r>
              <a:rPr lang="en-US" altLang="zh-CN" sz="2400" dirty="0"/>
              <a:t>;</a:t>
            </a:r>
          </a:p>
          <a:p>
            <a:pPr marL="274320" indent="-274320" eaLnBrk="1" fontAlgn="auto" hangingPunct="1">
              <a:lnSpc>
                <a:spcPct val="120000"/>
              </a:lnSpc>
              <a:spcAft>
                <a:spcPts val="0"/>
              </a:spcAft>
              <a:buClr>
                <a:schemeClr val="accent3"/>
              </a:buClr>
              <a:buFont typeface="Wingdings" pitchFamily="2" charset="2"/>
              <a:buNone/>
              <a:defRPr/>
            </a:pPr>
            <a:endParaRPr lang="en-US" altLang="zh-CN" sz="2400" dirty="0"/>
          </a:p>
          <a:p>
            <a:pPr marL="274320" indent="-274320" eaLnBrk="1" fontAlgn="auto" hangingPunct="1">
              <a:lnSpc>
                <a:spcPct val="120000"/>
              </a:lnSpc>
              <a:spcAft>
                <a:spcPts val="0"/>
              </a:spcAft>
              <a:buClr>
                <a:schemeClr val="accent3"/>
              </a:buClr>
              <a:buFont typeface="Wingdings" pitchFamily="2" charset="2"/>
              <a:buNone/>
              <a:defRPr/>
            </a:pPr>
            <a:r>
              <a:rPr lang="zh-CN" altLang="en-US" sz="2400" dirty="0"/>
              <a:t>例② 查全体学生基本情况，结果按所在系升序排列，</a:t>
            </a:r>
            <a:r>
              <a:rPr lang="zh-CN" altLang="en-US" sz="2400" dirty="0">
                <a:solidFill>
                  <a:srgbClr val="0000FF"/>
                </a:solidFill>
              </a:rPr>
              <a:t>同一系学生按年龄降序排列</a:t>
            </a:r>
          </a:p>
          <a:p>
            <a:pPr marL="274320" indent="-274320" eaLnBrk="1" fontAlgn="auto" hangingPunct="1">
              <a:lnSpc>
                <a:spcPct val="120000"/>
              </a:lnSpc>
              <a:spcAft>
                <a:spcPts val="0"/>
              </a:spcAft>
              <a:buClr>
                <a:schemeClr val="accent3"/>
              </a:buClr>
              <a:buFont typeface="Wingdings" pitchFamily="2" charset="2"/>
              <a:buNone/>
              <a:defRPr/>
            </a:pPr>
            <a:r>
              <a:rPr lang="en-US" altLang="zh-CN" sz="2400" dirty="0"/>
              <a:t>select *</a:t>
            </a:r>
          </a:p>
          <a:p>
            <a:pPr marL="274320" indent="-274320" eaLnBrk="1" fontAlgn="auto" hangingPunct="1">
              <a:lnSpc>
                <a:spcPct val="120000"/>
              </a:lnSpc>
              <a:spcAft>
                <a:spcPts val="0"/>
              </a:spcAft>
              <a:buClr>
                <a:schemeClr val="accent3"/>
              </a:buClr>
              <a:buFont typeface="Wingdings" pitchFamily="2" charset="2"/>
              <a:buNone/>
              <a:defRPr/>
            </a:pPr>
            <a:r>
              <a:rPr lang="en-US" altLang="zh-CN" sz="2400" dirty="0"/>
              <a:t>from student</a:t>
            </a:r>
          </a:p>
          <a:p>
            <a:pPr marL="274320" indent="-274320" eaLnBrk="1" fontAlgn="auto" hangingPunct="1">
              <a:lnSpc>
                <a:spcPct val="120000"/>
              </a:lnSpc>
              <a:spcAft>
                <a:spcPts val="0"/>
              </a:spcAft>
              <a:buClr>
                <a:schemeClr val="accent3"/>
              </a:buClr>
              <a:buFont typeface="Wingdings" pitchFamily="2" charset="2"/>
              <a:buNone/>
              <a:defRPr/>
            </a:pPr>
            <a:r>
              <a:rPr lang="en-US" altLang="zh-CN" sz="2400" dirty="0"/>
              <a:t>order by </a:t>
            </a:r>
            <a:r>
              <a:rPr lang="en-US" altLang="zh-CN" sz="2400" dirty="0" err="1"/>
              <a:t>sdept</a:t>
            </a:r>
            <a:r>
              <a:rPr lang="en-US" altLang="zh-CN" sz="2400" dirty="0"/>
              <a:t>, </a:t>
            </a:r>
            <a:r>
              <a:rPr lang="en-US" altLang="zh-CN" sz="2400" dirty="0">
                <a:solidFill>
                  <a:srgbClr val="0000FF"/>
                </a:solidFill>
              </a:rPr>
              <a:t>sage </a:t>
            </a:r>
            <a:r>
              <a:rPr lang="en-US" altLang="zh-CN" sz="2400" dirty="0" err="1">
                <a:solidFill>
                  <a:srgbClr val="0000FF"/>
                </a:solidFill>
              </a:rPr>
              <a:t>desc</a:t>
            </a:r>
            <a:r>
              <a:rPr lang="en-US" altLang="zh-CN" sz="2400" dirty="0">
                <a:solidFill>
                  <a:srgbClr val="0000FF"/>
                </a:solidFill>
              </a:rPr>
              <a:t>; </a:t>
            </a:r>
          </a:p>
        </p:txBody>
      </p:sp>
      <p:sp>
        <p:nvSpPr>
          <p:cNvPr id="3" name="灯片编号占位符 2"/>
          <p:cNvSpPr>
            <a:spLocks noGrp="1"/>
          </p:cNvSpPr>
          <p:nvPr>
            <p:ph type="sldNum" sz="quarter" idx="12"/>
          </p:nvPr>
        </p:nvSpPr>
        <p:spPr/>
        <p:txBody>
          <a:bodyPr/>
          <a:lstStyle/>
          <a:p>
            <a:pPr>
              <a:defRPr/>
            </a:pPr>
            <a:fld id="{D7DFFF69-6683-42FB-A9CB-315A7657773F}" type="slidenum">
              <a:rPr lang="en-US" altLang="zh-CN" smtClean="0"/>
              <a:pPr>
                <a:defRPr/>
              </a:pPr>
              <a:t>52</a:t>
            </a:fld>
            <a:endParaRPr lang="en-US" altLang="zh-CN"/>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p:cNvSpPr>
            <a:spLocks noGrp="1" noChangeArrowheads="1"/>
          </p:cNvSpPr>
          <p:nvPr>
            <p:ph idx="1"/>
          </p:nvPr>
        </p:nvSpPr>
        <p:spPr>
          <a:xfrm>
            <a:off x="250825" y="188913"/>
            <a:ext cx="8642350" cy="6048375"/>
          </a:xfrm>
        </p:spPr>
        <p:txBody>
          <a:bodyPr/>
          <a:lstStyle/>
          <a:p>
            <a:pPr eaLnBrk="1" hangingPunct="1">
              <a:lnSpc>
                <a:spcPct val="90000"/>
              </a:lnSpc>
              <a:buFont typeface="Wingdings" pitchFamily="2" charset="2"/>
              <a:buNone/>
            </a:pPr>
            <a:r>
              <a:rPr lang="en-US" altLang="zh-CN" sz="2400" dirty="0" smtClean="0"/>
              <a:t>4</a:t>
            </a:r>
            <a:r>
              <a:rPr lang="zh-CN" altLang="en-US" sz="2400" dirty="0" smtClean="0"/>
              <a:t>、集函数查询</a:t>
            </a:r>
          </a:p>
          <a:p>
            <a:pPr eaLnBrk="1" hangingPunct="1">
              <a:lnSpc>
                <a:spcPct val="90000"/>
              </a:lnSpc>
              <a:buFont typeface="Wingdings" pitchFamily="2" charset="2"/>
              <a:buNone/>
            </a:pPr>
            <a:r>
              <a:rPr lang="zh-CN" altLang="en-US" sz="2400" dirty="0" smtClean="0"/>
              <a:t>集函数：</a:t>
            </a:r>
            <a:r>
              <a:rPr lang="en-US" altLang="zh-CN" sz="2400" dirty="0" smtClean="0"/>
              <a:t>count ([distinct | all] *)	</a:t>
            </a:r>
            <a:r>
              <a:rPr lang="zh-CN" altLang="en-US" sz="2400" dirty="0" smtClean="0"/>
              <a:t>统计元组数</a:t>
            </a:r>
          </a:p>
          <a:p>
            <a:pPr eaLnBrk="1" hangingPunct="1">
              <a:lnSpc>
                <a:spcPct val="90000"/>
              </a:lnSpc>
              <a:buFont typeface="Wingdings" pitchFamily="2" charset="2"/>
              <a:buNone/>
            </a:pPr>
            <a:r>
              <a:rPr lang="zh-CN" altLang="en-US" sz="2400" dirty="0" smtClean="0"/>
              <a:t>        </a:t>
            </a:r>
            <a:r>
              <a:rPr lang="en-US" altLang="zh-CN" sz="2400" dirty="0" smtClean="0"/>
              <a:t>count ([distinct | all] &lt;</a:t>
            </a:r>
            <a:r>
              <a:rPr lang="zh-CN" altLang="en-US" sz="2400" dirty="0" smtClean="0"/>
              <a:t>列名</a:t>
            </a:r>
            <a:r>
              <a:rPr lang="en-US" altLang="zh-CN" sz="2400" dirty="0" smtClean="0"/>
              <a:t>&gt; )	</a:t>
            </a:r>
            <a:r>
              <a:rPr lang="zh-CN" altLang="en-US" sz="2400" dirty="0" smtClean="0"/>
              <a:t>统计一列中值的个数</a:t>
            </a:r>
          </a:p>
          <a:p>
            <a:pPr eaLnBrk="1" hangingPunct="1">
              <a:lnSpc>
                <a:spcPct val="90000"/>
              </a:lnSpc>
              <a:buFont typeface="Wingdings" pitchFamily="2" charset="2"/>
              <a:buNone/>
            </a:pPr>
            <a:r>
              <a:rPr lang="zh-CN" altLang="en-US" sz="2400" dirty="0" smtClean="0"/>
              <a:t>        </a:t>
            </a:r>
            <a:r>
              <a:rPr lang="en-US" altLang="zh-CN" sz="2400" dirty="0" smtClean="0"/>
              <a:t>sum ([distinct | all] &lt;</a:t>
            </a:r>
            <a:r>
              <a:rPr lang="zh-CN" altLang="en-US" sz="2400" dirty="0" smtClean="0"/>
              <a:t>列名</a:t>
            </a:r>
            <a:r>
              <a:rPr lang="en-US" altLang="zh-CN" sz="2400" dirty="0" smtClean="0"/>
              <a:t>&gt;)	</a:t>
            </a:r>
            <a:r>
              <a:rPr lang="zh-CN" altLang="en-US" sz="2400" dirty="0" smtClean="0"/>
              <a:t>数值字段求和</a:t>
            </a:r>
          </a:p>
          <a:p>
            <a:pPr eaLnBrk="1" hangingPunct="1">
              <a:lnSpc>
                <a:spcPct val="90000"/>
              </a:lnSpc>
              <a:buFont typeface="Wingdings" pitchFamily="2" charset="2"/>
              <a:buNone/>
            </a:pPr>
            <a:r>
              <a:rPr lang="zh-CN" altLang="en-US" sz="2400" dirty="0" smtClean="0"/>
              <a:t>        </a:t>
            </a:r>
            <a:r>
              <a:rPr lang="en-US" altLang="zh-CN" sz="2400" dirty="0" err="1" smtClean="0"/>
              <a:t>avg</a:t>
            </a:r>
            <a:r>
              <a:rPr lang="en-US" altLang="zh-CN" sz="2400" dirty="0" smtClean="0"/>
              <a:t> ([distinct | all] &lt;</a:t>
            </a:r>
            <a:r>
              <a:rPr lang="zh-CN" altLang="en-US" sz="2400" dirty="0" smtClean="0"/>
              <a:t>列名</a:t>
            </a:r>
            <a:r>
              <a:rPr lang="en-US" altLang="zh-CN" sz="2400" dirty="0" smtClean="0"/>
              <a:t>&gt;)	</a:t>
            </a:r>
            <a:r>
              <a:rPr lang="zh-CN" altLang="en-US" sz="2400" dirty="0" smtClean="0"/>
              <a:t>列平均值</a:t>
            </a:r>
          </a:p>
          <a:p>
            <a:pPr eaLnBrk="1" hangingPunct="1">
              <a:lnSpc>
                <a:spcPct val="90000"/>
              </a:lnSpc>
              <a:buFont typeface="Wingdings" pitchFamily="2" charset="2"/>
              <a:buNone/>
            </a:pPr>
            <a:r>
              <a:rPr lang="zh-CN" altLang="en-US" sz="2400" dirty="0" smtClean="0"/>
              <a:t>        </a:t>
            </a:r>
            <a:r>
              <a:rPr lang="en-US" altLang="zh-CN" sz="2400" dirty="0" smtClean="0"/>
              <a:t>max ([distinct | all] &lt;</a:t>
            </a:r>
            <a:r>
              <a:rPr lang="zh-CN" altLang="en-US" sz="2400" dirty="0" smtClean="0"/>
              <a:t>列名</a:t>
            </a:r>
            <a:r>
              <a:rPr lang="en-US" altLang="zh-CN" sz="2400" dirty="0" smtClean="0"/>
              <a:t>&gt;)	</a:t>
            </a:r>
            <a:r>
              <a:rPr lang="zh-CN" altLang="en-US" sz="2400" dirty="0" smtClean="0"/>
              <a:t>列取最大值</a:t>
            </a:r>
          </a:p>
          <a:p>
            <a:pPr eaLnBrk="1" hangingPunct="1">
              <a:lnSpc>
                <a:spcPct val="90000"/>
              </a:lnSpc>
              <a:buFont typeface="Wingdings" pitchFamily="2" charset="2"/>
              <a:buNone/>
            </a:pPr>
            <a:r>
              <a:rPr lang="zh-CN" altLang="en-US" sz="2400" dirty="0" smtClean="0"/>
              <a:t>        </a:t>
            </a:r>
            <a:r>
              <a:rPr lang="en-US" altLang="zh-CN" sz="2400" dirty="0" smtClean="0"/>
              <a:t>min ([distinct | all] &lt;</a:t>
            </a:r>
            <a:r>
              <a:rPr lang="zh-CN" altLang="en-US" sz="2400" dirty="0" smtClean="0"/>
              <a:t>列名</a:t>
            </a:r>
            <a:r>
              <a:rPr lang="en-US" altLang="zh-CN" sz="2400" dirty="0" smtClean="0"/>
              <a:t>&gt;)	</a:t>
            </a:r>
            <a:r>
              <a:rPr lang="zh-CN" altLang="en-US" sz="2400" dirty="0" smtClean="0"/>
              <a:t>列取最小值</a:t>
            </a:r>
          </a:p>
          <a:p>
            <a:pPr eaLnBrk="1" hangingPunct="1">
              <a:lnSpc>
                <a:spcPct val="90000"/>
              </a:lnSpc>
              <a:buFont typeface="Wingdings" pitchFamily="2" charset="2"/>
              <a:buNone/>
            </a:pPr>
            <a:endParaRPr lang="zh-CN" altLang="en-US" sz="2400" dirty="0" smtClean="0"/>
          </a:p>
          <a:p>
            <a:pPr eaLnBrk="1" hangingPunct="1">
              <a:lnSpc>
                <a:spcPct val="90000"/>
              </a:lnSpc>
              <a:buFont typeface="Wingdings" pitchFamily="2" charset="2"/>
              <a:buNone/>
            </a:pPr>
            <a:r>
              <a:rPr lang="zh-CN" altLang="en-US" sz="2400" dirty="0" smtClean="0"/>
              <a:t>例① 查学生总人数</a:t>
            </a:r>
          </a:p>
          <a:p>
            <a:pPr eaLnBrk="1" hangingPunct="1">
              <a:lnSpc>
                <a:spcPct val="90000"/>
              </a:lnSpc>
              <a:buFont typeface="Wingdings" pitchFamily="2" charset="2"/>
              <a:buNone/>
            </a:pPr>
            <a:r>
              <a:rPr lang="en-US" altLang="zh-CN" sz="2400" dirty="0" smtClean="0"/>
              <a:t>select count (*)</a:t>
            </a:r>
          </a:p>
          <a:p>
            <a:pPr eaLnBrk="1" hangingPunct="1">
              <a:lnSpc>
                <a:spcPct val="90000"/>
              </a:lnSpc>
              <a:buFont typeface="Wingdings" pitchFamily="2" charset="2"/>
              <a:buNone/>
            </a:pPr>
            <a:r>
              <a:rPr lang="en-US" altLang="zh-CN" sz="2400" dirty="0" smtClean="0"/>
              <a:t>from student</a:t>
            </a:r>
            <a:r>
              <a:rPr lang="zh-CN" altLang="en-US" sz="2400" dirty="0" smtClean="0"/>
              <a:t>；</a:t>
            </a:r>
          </a:p>
          <a:p>
            <a:pPr eaLnBrk="1" hangingPunct="1">
              <a:lnSpc>
                <a:spcPct val="90000"/>
              </a:lnSpc>
              <a:buFont typeface="Wingdings" pitchFamily="2" charset="2"/>
              <a:buNone/>
            </a:pPr>
            <a:r>
              <a:rPr lang="zh-CN" altLang="en-US" sz="2400" dirty="0" smtClean="0"/>
              <a:t>例② 查选修了课程的学生总人数</a:t>
            </a:r>
          </a:p>
          <a:p>
            <a:pPr eaLnBrk="1" hangingPunct="1">
              <a:lnSpc>
                <a:spcPct val="90000"/>
              </a:lnSpc>
              <a:buFont typeface="Wingdings" pitchFamily="2" charset="2"/>
              <a:buNone/>
            </a:pPr>
            <a:r>
              <a:rPr lang="en-US" altLang="zh-CN" sz="2400" dirty="0" smtClean="0"/>
              <a:t>select count (distinct </a:t>
            </a:r>
            <a:r>
              <a:rPr lang="en-US" altLang="zh-CN" sz="2400" dirty="0" err="1" smtClean="0"/>
              <a:t>sno</a:t>
            </a:r>
            <a:r>
              <a:rPr lang="en-US" altLang="zh-CN" sz="2400" dirty="0" smtClean="0"/>
              <a:t>)</a:t>
            </a:r>
          </a:p>
          <a:p>
            <a:pPr eaLnBrk="1" hangingPunct="1">
              <a:lnSpc>
                <a:spcPct val="90000"/>
              </a:lnSpc>
              <a:buFont typeface="Wingdings" pitchFamily="2" charset="2"/>
              <a:buNone/>
            </a:pPr>
            <a:r>
              <a:rPr lang="en-US" altLang="zh-CN" sz="2400" dirty="0" smtClean="0"/>
              <a:t>from sc; (</a:t>
            </a:r>
            <a:r>
              <a:rPr lang="zh-CN" altLang="en-US" sz="2400" dirty="0" smtClean="0"/>
              <a:t>一学生选多门课，只统计一个</a:t>
            </a:r>
            <a:r>
              <a:rPr lang="en-US" altLang="zh-CN" sz="2400" dirty="0" smtClean="0"/>
              <a:t>) </a:t>
            </a:r>
          </a:p>
        </p:txBody>
      </p:sp>
      <p:sp>
        <p:nvSpPr>
          <p:cNvPr id="56323" name="AutoShape 4"/>
          <p:cNvSpPr>
            <a:spLocks noChangeArrowheads="1"/>
          </p:cNvSpPr>
          <p:nvPr/>
        </p:nvSpPr>
        <p:spPr bwMode="auto">
          <a:xfrm>
            <a:off x="8388350" y="5805488"/>
            <a:ext cx="431800" cy="358775"/>
          </a:xfrm>
          <a:prstGeom prst="star4">
            <a:avLst>
              <a:gd name="adj" fmla="val 12500"/>
            </a:avLst>
          </a:prstGeom>
          <a:solidFill>
            <a:schemeClr val="accent1"/>
          </a:solidFill>
          <a:ln w="9525">
            <a:solidFill>
              <a:schemeClr val="tx1"/>
            </a:solidFill>
            <a:miter lim="800000"/>
            <a:headEnd/>
            <a:tailEnd/>
          </a:ln>
        </p:spPr>
        <p:txBody>
          <a:bodyPr wrap="none" anchor="ctr"/>
          <a:lstStyle/>
          <a:p>
            <a:endParaRPr lang="zh-CN" altLang="en-US"/>
          </a:p>
        </p:txBody>
      </p:sp>
      <p:sp>
        <p:nvSpPr>
          <p:cNvPr id="159749" name="Rectangle 5"/>
          <p:cNvSpPr>
            <a:spLocks noChangeArrowheads="1"/>
          </p:cNvSpPr>
          <p:nvPr/>
        </p:nvSpPr>
        <p:spPr bwMode="auto">
          <a:xfrm>
            <a:off x="250825" y="6165850"/>
            <a:ext cx="6985000" cy="420688"/>
          </a:xfrm>
          <a:prstGeom prst="rect">
            <a:avLst/>
          </a:prstGeom>
          <a:noFill/>
          <a:ln w="9525">
            <a:noFill/>
            <a:miter lim="800000"/>
            <a:headEnd/>
            <a:tailEnd/>
          </a:ln>
        </p:spPr>
        <p:txBody>
          <a:bodyPr>
            <a:spAutoFit/>
          </a:bodyPr>
          <a:lstStyle/>
          <a:p>
            <a:pPr>
              <a:lnSpc>
                <a:spcPct val="90000"/>
              </a:lnSpc>
              <a:spcBef>
                <a:spcPct val="20000"/>
              </a:spcBef>
              <a:buClr>
                <a:schemeClr val="folHlink"/>
              </a:buClr>
              <a:buSzPct val="75000"/>
              <a:buFont typeface="Wingdings" pitchFamily="2" charset="2"/>
              <a:buNone/>
            </a:pPr>
            <a:r>
              <a:rPr lang="zh-CN" altLang="en-US">
                <a:solidFill>
                  <a:srgbClr val="FF0000"/>
                </a:solidFill>
              </a:rPr>
              <a:t>注：集函数的参数为列名的，遇到取空值的元组？</a:t>
            </a:r>
          </a:p>
        </p:txBody>
      </p:sp>
      <p:sp>
        <p:nvSpPr>
          <p:cNvPr id="159750" name="Rectangle 6"/>
          <p:cNvSpPr>
            <a:spLocks noChangeArrowheads="1"/>
          </p:cNvSpPr>
          <p:nvPr/>
        </p:nvSpPr>
        <p:spPr bwMode="auto">
          <a:xfrm>
            <a:off x="6877050" y="6129338"/>
            <a:ext cx="1708150" cy="457200"/>
          </a:xfrm>
          <a:prstGeom prst="rect">
            <a:avLst/>
          </a:prstGeom>
          <a:noFill/>
          <a:ln w="9525">
            <a:noFill/>
            <a:miter lim="800000"/>
            <a:headEnd/>
            <a:tailEnd/>
          </a:ln>
        </p:spPr>
        <p:txBody>
          <a:bodyPr wrap="none">
            <a:spAutoFit/>
          </a:bodyPr>
          <a:lstStyle/>
          <a:p>
            <a:r>
              <a:rPr lang="zh-CN" altLang="en-US">
                <a:solidFill>
                  <a:srgbClr val="FF0000"/>
                </a:solidFill>
              </a:rPr>
              <a:t>跳过该元组</a:t>
            </a:r>
          </a:p>
        </p:txBody>
      </p:sp>
      <p:sp>
        <p:nvSpPr>
          <p:cNvPr id="6" name="灯片编号占位符 5"/>
          <p:cNvSpPr>
            <a:spLocks noGrp="1"/>
          </p:cNvSpPr>
          <p:nvPr>
            <p:ph type="sldNum" sz="quarter" idx="12"/>
          </p:nvPr>
        </p:nvSpPr>
        <p:spPr/>
        <p:txBody>
          <a:bodyPr/>
          <a:lstStyle/>
          <a:p>
            <a:pPr>
              <a:defRPr/>
            </a:pPr>
            <a:fld id="{F0B300B7-ACF1-4543-A4E6-5D3FE3FD74B1}" type="slidenum">
              <a:rPr lang="en-US" altLang="zh-CN" smtClean="0"/>
              <a:pPr>
                <a:defRPr/>
              </a:pPr>
              <a:t>53</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59749"/>
                                        </p:tgtEl>
                                        <p:attrNameLst>
                                          <p:attrName>style.visibility</p:attrName>
                                        </p:attrNameLst>
                                      </p:cBhvr>
                                      <p:to>
                                        <p:strVal val="visible"/>
                                      </p:to>
                                    </p:set>
                                    <p:anim calcmode="lin" valueType="num">
                                      <p:cBhvr additive="base">
                                        <p:cTn id="7" dur="500" fill="hold"/>
                                        <p:tgtEl>
                                          <p:spTgt spid="159749"/>
                                        </p:tgtEl>
                                        <p:attrNameLst>
                                          <p:attrName>ppt_x</p:attrName>
                                        </p:attrNameLst>
                                      </p:cBhvr>
                                      <p:tavLst>
                                        <p:tav tm="0">
                                          <p:val>
                                            <p:strVal val="1+#ppt_w/2"/>
                                          </p:val>
                                        </p:tav>
                                        <p:tav tm="100000">
                                          <p:val>
                                            <p:strVal val="#ppt_x"/>
                                          </p:val>
                                        </p:tav>
                                      </p:tavLst>
                                    </p:anim>
                                    <p:anim calcmode="lin" valueType="num">
                                      <p:cBhvr additive="base">
                                        <p:cTn id="8" dur="500" fill="hold"/>
                                        <p:tgtEl>
                                          <p:spTgt spid="15974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59750"/>
                                        </p:tgtEl>
                                        <p:attrNameLst>
                                          <p:attrName>style.visibility</p:attrName>
                                        </p:attrNameLst>
                                      </p:cBhvr>
                                      <p:to>
                                        <p:strVal val="visible"/>
                                      </p:to>
                                    </p:set>
                                    <p:anim calcmode="lin" valueType="num">
                                      <p:cBhvr additive="base">
                                        <p:cTn id="13" dur="500" fill="hold"/>
                                        <p:tgtEl>
                                          <p:spTgt spid="159750"/>
                                        </p:tgtEl>
                                        <p:attrNameLst>
                                          <p:attrName>ppt_x</p:attrName>
                                        </p:attrNameLst>
                                      </p:cBhvr>
                                      <p:tavLst>
                                        <p:tav tm="0">
                                          <p:val>
                                            <p:strVal val="1+#ppt_w/2"/>
                                          </p:val>
                                        </p:tav>
                                        <p:tav tm="100000">
                                          <p:val>
                                            <p:strVal val="#ppt_x"/>
                                          </p:val>
                                        </p:tav>
                                      </p:tavLst>
                                    </p:anim>
                                    <p:anim calcmode="lin" valueType="num">
                                      <p:cBhvr additive="base">
                                        <p:cTn id="14" dur="500" fill="hold"/>
                                        <p:tgtEl>
                                          <p:spTgt spid="1597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49" grpId="0"/>
      <p:bldP spid="15975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noGrp="1" noChangeArrowheads="1"/>
          </p:cNvSpPr>
          <p:nvPr>
            <p:ph idx="1"/>
          </p:nvPr>
        </p:nvSpPr>
        <p:spPr>
          <a:xfrm>
            <a:off x="250825" y="520700"/>
            <a:ext cx="8713788" cy="6408738"/>
          </a:xfrm>
        </p:spPr>
        <p:txBody>
          <a:bodyPr/>
          <a:lstStyle/>
          <a:p>
            <a:pPr eaLnBrk="1" hangingPunct="1">
              <a:lnSpc>
                <a:spcPct val="150000"/>
              </a:lnSpc>
              <a:buFont typeface="Wingdings" pitchFamily="2" charset="2"/>
              <a:buNone/>
            </a:pPr>
            <a:r>
              <a:rPr lang="en-US" altLang="zh-CN" sz="2400" dirty="0" smtClean="0"/>
              <a:t>5</a:t>
            </a:r>
            <a:r>
              <a:rPr lang="zh-CN" altLang="en-US" sz="2400" dirty="0" smtClean="0"/>
              <a:t>、分组查询（查询结果按一或多列值分组）</a:t>
            </a:r>
          </a:p>
          <a:p>
            <a:pPr eaLnBrk="1" hangingPunct="1">
              <a:lnSpc>
                <a:spcPct val="150000"/>
              </a:lnSpc>
              <a:buFont typeface="Wingdings" pitchFamily="2" charset="2"/>
              <a:buNone/>
            </a:pPr>
            <a:r>
              <a:rPr lang="zh-CN" altLang="en-US" sz="2400" dirty="0" smtClean="0"/>
              <a:t>例</a:t>
            </a:r>
            <a:r>
              <a:rPr lang="en-US" altLang="zh-CN" sz="2400" dirty="0" smtClean="0"/>
              <a:t>1 </a:t>
            </a:r>
            <a:r>
              <a:rPr lang="zh-CN" altLang="en-US" sz="2400" dirty="0" smtClean="0"/>
              <a:t>查各个课程号与相应选课人数</a:t>
            </a:r>
          </a:p>
          <a:p>
            <a:pPr eaLnBrk="1" hangingPunct="1">
              <a:lnSpc>
                <a:spcPct val="150000"/>
              </a:lnSpc>
              <a:buFont typeface="Wingdings" pitchFamily="2" charset="2"/>
              <a:buNone/>
            </a:pPr>
            <a:r>
              <a:rPr lang="en-US" altLang="zh-CN" sz="2400" dirty="0" smtClean="0"/>
              <a:t>select </a:t>
            </a:r>
            <a:r>
              <a:rPr lang="en-US" altLang="zh-CN" sz="2400" dirty="0" err="1" smtClean="0"/>
              <a:t>cno</a:t>
            </a:r>
            <a:r>
              <a:rPr lang="en-US" altLang="zh-CN" sz="2400" dirty="0" smtClean="0"/>
              <a:t>, count (</a:t>
            </a:r>
            <a:r>
              <a:rPr lang="en-US" altLang="zh-CN" sz="2400" dirty="0" err="1" smtClean="0"/>
              <a:t>sno</a:t>
            </a:r>
            <a:r>
              <a:rPr lang="en-US" altLang="zh-CN" sz="2400" dirty="0" smtClean="0"/>
              <a:t>)</a:t>
            </a:r>
          </a:p>
          <a:p>
            <a:pPr eaLnBrk="1" hangingPunct="1">
              <a:lnSpc>
                <a:spcPct val="150000"/>
              </a:lnSpc>
              <a:buFont typeface="Wingdings" pitchFamily="2" charset="2"/>
              <a:buNone/>
            </a:pPr>
            <a:r>
              <a:rPr lang="en-US" altLang="zh-CN" sz="2400" dirty="0" smtClean="0"/>
              <a:t>from sc</a:t>
            </a:r>
          </a:p>
          <a:p>
            <a:pPr eaLnBrk="1" hangingPunct="1">
              <a:lnSpc>
                <a:spcPct val="150000"/>
              </a:lnSpc>
              <a:buFont typeface="Wingdings" pitchFamily="2" charset="2"/>
              <a:buNone/>
            </a:pPr>
            <a:r>
              <a:rPr lang="en-US" altLang="zh-CN" sz="2400" dirty="0" smtClean="0">
                <a:solidFill>
                  <a:srgbClr val="0000FF"/>
                </a:solidFill>
              </a:rPr>
              <a:t>group by </a:t>
            </a:r>
            <a:r>
              <a:rPr lang="en-US" altLang="zh-CN" sz="2400" dirty="0" err="1" smtClean="0">
                <a:solidFill>
                  <a:srgbClr val="0000FF"/>
                </a:solidFill>
              </a:rPr>
              <a:t>cno</a:t>
            </a:r>
            <a:r>
              <a:rPr lang="en-US" altLang="zh-CN" sz="2400" dirty="0" smtClean="0">
                <a:solidFill>
                  <a:srgbClr val="0000FF"/>
                </a:solidFill>
              </a:rPr>
              <a:t>;</a:t>
            </a:r>
          </a:p>
          <a:p>
            <a:pPr eaLnBrk="1" hangingPunct="1">
              <a:lnSpc>
                <a:spcPct val="150000"/>
              </a:lnSpc>
              <a:buFont typeface="Wingdings" pitchFamily="2" charset="2"/>
              <a:buNone/>
            </a:pPr>
            <a:endParaRPr lang="en-US" altLang="zh-CN" sz="2400" dirty="0" smtClean="0"/>
          </a:p>
          <a:p>
            <a:pPr eaLnBrk="1" hangingPunct="1">
              <a:lnSpc>
                <a:spcPct val="150000"/>
              </a:lnSpc>
              <a:buFont typeface="Wingdings" pitchFamily="2" charset="2"/>
              <a:buNone/>
            </a:pPr>
            <a:r>
              <a:rPr lang="zh-CN" altLang="en-US" sz="2400" dirty="0" smtClean="0"/>
              <a:t>例</a:t>
            </a:r>
            <a:r>
              <a:rPr lang="en-US" altLang="zh-CN" sz="2400" dirty="0" smtClean="0"/>
              <a:t>2 </a:t>
            </a:r>
            <a:r>
              <a:rPr lang="zh-CN" altLang="en-US" sz="2400" dirty="0" smtClean="0"/>
              <a:t>查每一人的成绩总和 </a:t>
            </a:r>
          </a:p>
          <a:p>
            <a:pPr eaLnBrk="1" hangingPunct="1">
              <a:lnSpc>
                <a:spcPct val="150000"/>
              </a:lnSpc>
              <a:buFont typeface="Wingdings" pitchFamily="2" charset="2"/>
              <a:buNone/>
            </a:pPr>
            <a:r>
              <a:rPr lang="en-US" altLang="zh-CN" sz="2400" dirty="0" smtClean="0"/>
              <a:t>select </a:t>
            </a:r>
            <a:r>
              <a:rPr lang="en-US" altLang="zh-CN" sz="2400" dirty="0" err="1" smtClean="0"/>
              <a:t>sno</a:t>
            </a:r>
            <a:r>
              <a:rPr lang="en-US" altLang="zh-CN" sz="2400" dirty="0" smtClean="0"/>
              <a:t>, sum (grade)</a:t>
            </a:r>
          </a:p>
          <a:p>
            <a:pPr eaLnBrk="1" hangingPunct="1">
              <a:lnSpc>
                <a:spcPct val="150000"/>
              </a:lnSpc>
              <a:buFont typeface="Wingdings" pitchFamily="2" charset="2"/>
              <a:buNone/>
            </a:pPr>
            <a:r>
              <a:rPr lang="en-US" altLang="zh-CN" sz="2400" dirty="0" smtClean="0"/>
              <a:t>from sc</a:t>
            </a:r>
          </a:p>
          <a:p>
            <a:pPr eaLnBrk="1" hangingPunct="1">
              <a:lnSpc>
                <a:spcPct val="150000"/>
              </a:lnSpc>
              <a:buFont typeface="Wingdings" pitchFamily="2" charset="2"/>
              <a:buNone/>
            </a:pPr>
            <a:r>
              <a:rPr lang="en-US" altLang="zh-CN" sz="2400" dirty="0" smtClean="0">
                <a:solidFill>
                  <a:srgbClr val="0000FF"/>
                </a:solidFill>
              </a:rPr>
              <a:t>group by </a:t>
            </a:r>
            <a:r>
              <a:rPr lang="en-US" altLang="zh-CN" sz="2400" dirty="0" err="1" smtClean="0">
                <a:solidFill>
                  <a:srgbClr val="0000FF"/>
                </a:solidFill>
              </a:rPr>
              <a:t>sno</a:t>
            </a:r>
            <a:r>
              <a:rPr lang="en-US" altLang="zh-CN" sz="2400" dirty="0" smtClean="0">
                <a:solidFill>
                  <a:srgbClr val="0000FF"/>
                </a:solidFill>
              </a:rPr>
              <a:t>;</a:t>
            </a:r>
          </a:p>
        </p:txBody>
      </p:sp>
      <p:sp>
        <p:nvSpPr>
          <p:cNvPr id="3" name="灯片编号占位符 2"/>
          <p:cNvSpPr>
            <a:spLocks noGrp="1"/>
          </p:cNvSpPr>
          <p:nvPr>
            <p:ph type="sldNum" sz="quarter" idx="12"/>
          </p:nvPr>
        </p:nvSpPr>
        <p:spPr/>
        <p:txBody>
          <a:bodyPr/>
          <a:lstStyle/>
          <a:p>
            <a:pPr>
              <a:defRPr/>
            </a:pPr>
            <a:fld id="{C675ED5A-0879-4E98-884F-B60DDD3F3431}" type="slidenum">
              <a:rPr lang="en-US" altLang="zh-CN" smtClean="0"/>
              <a:pPr>
                <a:defRPr/>
              </a:pPr>
              <a:t>54</a:t>
            </a:fld>
            <a:endParaRPr lang="en-US" altLang="zh-CN"/>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p:cNvSpPr>
            <a:spLocks noGrp="1" noChangeArrowheads="1"/>
          </p:cNvSpPr>
          <p:nvPr>
            <p:ph idx="1"/>
          </p:nvPr>
        </p:nvSpPr>
        <p:spPr>
          <a:xfrm>
            <a:off x="250825" y="695325"/>
            <a:ext cx="8642350" cy="792163"/>
          </a:xfrm>
        </p:spPr>
        <p:txBody>
          <a:bodyPr/>
          <a:lstStyle/>
          <a:p>
            <a:pPr marL="0" indent="0" eaLnBrk="1" hangingPunct="1">
              <a:lnSpc>
                <a:spcPct val="90000"/>
              </a:lnSpc>
              <a:buFont typeface="Wingdings" pitchFamily="2" charset="2"/>
              <a:buNone/>
            </a:pPr>
            <a:r>
              <a:rPr lang="zh-CN" altLang="en-US" sz="2400" dirty="0" smtClean="0"/>
              <a:t>例</a:t>
            </a:r>
            <a:r>
              <a:rPr lang="en-US" altLang="zh-CN" sz="2400" dirty="0" smtClean="0"/>
              <a:t>3 </a:t>
            </a:r>
            <a:r>
              <a:rPr lang="zh-CN" altLang="en-US" sz="2400" dirty="0" smtClean="0"/>
              <a:t>查询学号以“</a:t>
            </a:r>
            <a:r>
              <a:rPr lang="en-US" altLang="zh-CN" sz="2400" dirty="0" smtClean="0"/>
              <a:t>96”</a:t>
            </a:r>
            <a:r>
              <a:rPr lang="zh-CN" altLang="en-US" sz="2400" dirty="0" smtClean="0"/>
              <a:t>开头的每个学生的平均成绩，并将结果按照平均成绩的降序排列。</a:t>
            </a:r>
          </a:p>
        </p:txBody>
      </p:sp>
      <p:sp>
        <p:nvSpPr>
          <p:cNvPr id="215044" name="Rectangle 4"/>
          <p:cNvSpPr>
            <a:spLocks noChangeArrowheads="1"/>
          </p:cNvSpPr>
          <p:nvPr/>
        </p:nvSpPr>
        <p:spPr bwMode="auto">
          <a:xfrm>
            <a:off x="250825" y="1487488"/>
            <a:ext cx="8642350" cy="1938992"/>
          </a:xfrm>
          <a:prstGeom prst="rect">
            <a:avLst/>
          </a:prstGeom>
          <a:noFill/>
          <a:ln w="9525">
            <a:noFill/>
            <a:miter lim="800000"/>
            <a:headEnd/>
            <a:tailEnd/>
          </a:ln>
        </p:spPr>
        <p:txBody>
          <a:bodyPr>
            <a:spAutoFit/>
          </a:bodyPr>
          <a:lstStyle/>
          <a:p>
            <a:r>
              <a:rPr lang="en-US" altLang="zh-CN" dirty="0"/>
              <a:t>select </a:t>
            </a:r>
            <a:r>
              <a:rPr lang="en-US" altLang="zh-CN" dirty="0" err="1"/>
              <a:t>sno</a:t>
            </a:r>
            <a:r>
              <a:rPr lang="en-US" altLang="zh-CN" dirty="0"/>
              <a:t>, </a:t>
            </a:r>
            <a:r>
              <a:rPr lang="en-US" altLang="zh-CN" dirty="0" err="1"/>
              <a:t>avg</a:t>
            </a:r>
            <a:r>
              <a:rPr lang="en-US" altLang="zh-CN" dirty="0"/>
              <a:t>(grade)</a:t>
            </a:r>
          </a:p>
          <a:p>
            <a:r>
              <a:rPr lang="en-US" altLang="zh-CN" dirty="0"/>
              <a:t>from sc</a:t>
            </a:r>
          </a:p>
          <a:p>
            <a:endParaRPr lang="en-US" altLang="zh-CN" dirty="0" smtClean="0"/>
          </a:p>
          <a:p>
            <a:r>
              <a:rPr lang="en-US" altLang="zh-CN" dirty="0" smtClean="0"/>
              <a:t>group </a:t>
            </a:r>
            <a:r>
              <a:rPr lang="en-US" altLang="zh-CN" dirty="0"/>
              <a:t>by </a:t>
            </a:r>
            <a:r>
              <a:rPr lang="en-US" altLang="zh-CN" dirty="0" err="1"/>
              <a:t>sno</a:t>
            </a:r>
            <a:endParaRPr lang="en-US" altLang="zh-CN" dirty="0"/>
          </a:p>
          <a:p>
            <a:r>
              <a:rPr lang="en-US" altLang="zh-CN" dirty="0"/>
              <a:t>order by </a:t>
            </a:r>
            <a:r>
              <a:rPr lang="en-US" altLang="zh-CN" dirty="0" err="1"/>
              <a:t>avg</a:t>
            </a:r>
            <a:r>
              <a:rPr lang="en-US" altLang="zh-CN" dirty="0"/>
              <a:t>(grade</a:t>
            </a:r>
            <a:r>
              <a:rPr lang="en-US" altLang="zh-CN" dirty="0" smtClean="0"/>
              <a:t>) </a:t>
            </a:r>
            <a:r>
              <a:rPr lang="en-US" altLang="zh-CN" dirty="0" err="1" smtClean="0"/>
              <a:t>desc</a:t>
            </a:r>
            <a:r>
              <a:rPr lang="en-US" altLang="zh-CN" dirty="0" smtClean="0"/>
              <a:t>;</a:t>
            </a:r>
            <a:endParaRPr lang="en-US" altLang="zh-CN" dirty="0"/>
          </a:p>
        </p:txBody>
      </p:sp>
      <p:sp>
        <p:nvSpPr>
          <p:cNvPr id="58372" name="Rectangle 5"/>
          <p:cNvSpPr>
            <a:spLocks noChangeArrowheads="1"/>
          </p:cNvSpPr>
          <p:nvPr/>
        </p:nvSpPr>
        <p:spPr bwMode="auto">
          <a:xfrm>
            <a:off x="250825" y="3575050"/>
            <a:ext cx="8569325" cy="830263"/>
          </a:xfrm>
          <a:prstGeom prst="rect">
            <a:avLst/>
          </a:prstGeom>
          <a:noFill/>
          <a:ln w="9525">
            <a:noFill/>
            <a:miter lim="800000"/>
            <a:headEnd/>
            <a:tailEnd/>
          </a:ln>
        </p:spPr>
        <p:txBody>
          <a:bodyPr>
            <a:spAutoFit/>
          </a:bodyPr>
          <a:lstStyle/>
          <a:p>
            <a:r>
              <a:rPr lang="zh-CN" altLang="en-US"/>
              <a:t>例</a:t>
            </a:r>
            <a:r>
              <a:rPr lang="en-US" altLang="zh-CN"/>
              <a:t>4 </a:t>
            </a:r>
            <a:r>
              <a:rPr lang="zh-CN" altLang="en-US"/>
              <a:t>查询学号以“</a:t>
            </a:r>
            <a:r>
              <a:rPr lang="en-US" altLang="zh-CN"/>
              <a:t>96”</a:t>
            </a:r>
            <a:r>
              <a:rPr lang="zh-CN" altLang="en-US"/>
              <a:t>开头的每个学生的</a:t>
            </a:r>
            <a:r>
              <a:rPr lang="zh-CN" altLang="en-US">
                <a:solidFill>
                  <a:srgbClr val="0000FF"/>
                </a:solidFill>
              </a:rPr>
              <a:t>选课门数</a:t>
            </a:r>
            <a:r>
              <a:rPr lang="zh-CN" altLang="en-US"/>
              <a:t>，并将结果按照平均成绩的降序排列。</a:t>
            </a:r>
          </a:p>
        </p:txBody>
      </p:sp>
      <p:sp>
        <p:nvSpPr>
          <p:cNvPr id="215046" name="Rectangle 6"/>
          <p:cNvSpPr>
            <a:spLocks noChangeArrowheads="1"/>
          </p:cNvSpPr>
          <p:nvPr/>
        </p:nvSpPr>
        <p:spPr bwMode="auto">
          <a:xfrm>
            <a:off x="250825" y="4511675"/>
            <a:ext cx="8496300" cy="1938338"/>
          </a:xfrm>
          <a:prstGeom prst="rect">
            <a:avLst/>
          </a:prstGeom>
          <a:noFill/>
          <a:ln w="9525">
            <a:noFill/>
            <a:miter lim="800000"/>
            <a:headEnd/>
            <a:tailEnd/>
          </a:ln>
        </p:spPr>
        <p:txBody>
          <a:bodyPr>
            <a:spAutoFit/>
          </a:bodyPr>
          <a:lstStyle/>
          <a:p>
            <a:r>
              <a:rPr lang="en-US" altLang="zh-CN" dirty="0"/>
              <a:t>select </a:t>
            </a:r>
            <a:r>
              <a:rPr lang="en-US" altLang="zh-CN" dirty="0" err="1"/>
              <a:t>sno</a:t>
            </a:r>
            <a:r>
              <a:rPr lang="en-US" altLang="zh-CN" dirty="0"/>
              <a:t>, </a:t>
            </a:r>
            <a:r>
              <a:rPr lang="en-US" altLang="zh-CN" dirty="0">
                <a:solidFill>
                  <a:srgbClr val="0000FF"/>
                </a:solidFill>
              </a:rPr>
              <a:t>count</a:t>
            </a:r>
            <a:r>
              <a:rPr lang="en-US" altLang="zh-CN" dirty="0"/>
              <a:t>(</a:t>
            </a:r>
            <a:r>
              <a:rPr lang="en-US" altLang="zh-CN" dirty="0" err="1"/>
              <a:t>cno</a:t>
            </a:r>
            <a:r>
              <a:rPr lang="en-US" altLang="zh-CN" dirty="0"/>
              <a:t>)</a:t>
            </a:r>
          </a:p>
          <a:p>
            <a:r>
              <a:rPr lang="en-US" altLang="zh-CN" dirty="0"/>
              <a:t>from sc</a:t>
            </a:r>
          </a:p>
          <a:p>
            <a:r>
              <a:rPr lang="en-US" altLang="zh-CN" dirty="0"/>
              <a:t>where </a:t>
            </a:r>
            <a:r>
              <a:rPr lang="en-US" altLang="zh-CN" dirty="0" err="1"/>
              <a:t>sno</a:t>
            </a:r>
            <a:r>
              <a:rPr lang="en-US" altLang="zh-CN" dirty="0"/>
              <a:t> like ’96%’</a:t>
            </a:r>
          </a:p>
          <a:p>
            <a:r>
              <a:rPr lang="en-US" altLang="zh-CN" dirty="0"/>
              <a:t>group by </a:t>
            </a:r>
            <a:r>
              <a:rPr lang="en-US" altLang="zh-CN" dirty="0" err="1"/>
              <a:t>sno</a:t>
            </a:r>
            <a:endParaRPr lang="en-US" altLang="zh-CN" dirty="0"/>
          </a:p>
          <a:p>
            <a:r>
              <a:rPr lang="en-US" altLang="zh-CN" dirty="0"/>
              <a:t>order by </a:t>
            </a:r>
            <a:r>
              <a:rPr lang="en-US" altLang="zh-CN" dirty="0" err="1">
                <a:solidFill>
                  <a:srgbClr val="0000FF"/>
                </a:solidFill>
              </a:rPr>
              <a:t>avg</a:t>
            </a:r>
            <a:r>
              <a:rPr lang="en-US" altLang="zh-CN" dirty="0"/>
              <a:t>(grade) </a:t>
            </a:r>
            <a:r>
              <a:rPr lang="en-US" altLang="zh-CN" dirty="0" err="1"/>
              <a:t>desc</a:t>
            </a:r>
            <a:r>
              <a:rPr lang="en-US" altLang="zh-CN" dirty="0"/>
              <a:t>;</a:t>
            </a:r>
          </a:p>
        </p:txBody>
      </p:sp>
      <p:sp>
        <p:nvSpPr>
          <p:cNvPr id="6" name="灯片编号占位符 5"/>
          <p:cNvSpPr>
            <a:spLocks noGrp="1"/>
          </p:cNvSpPr>
          <p:nvPr>
            <p:ph type="sldNum" sz="quarter" idx="12"/>
          </p:nvPr>
        </p:nvSpPr>
        <p:spPr/>
        <p:txBody>
          <a:bodyPr/>
          <a:lstStyle/>
          <a:p>
            <a:pPr>
              <a:defRPr/>
            </a:pPr>
            <a:fld id="{348F361E-DB7D-4B7B-A76A-05FDDFD3A5E6}" type="slidenum">
              <a:rPr lang="en-US" altLang="zh-CN" smtClean="0"/>
              <a:pPr>
                <a:defRPr/>
              </a:pPr>
              <a:t>55</a:t>
            </a:fld>
            <a:endParaRPr lang="en-US" altLang="zh-CN"/>
          </a:p>
        </p:txBody>
      </p:sp>
      <p:sp>
        <p:nvSpPr>
          <p:cNvPr id="7" name="矩形 6"/>
          <p:cNvSpPr/>
          <p:nvPr/>
        </p:nvSpPr>
        <p:spPr>
          <a:xfrm>
            <a:off x="214282" y="2285992"/>
            <a:ext cx="3421321" cy="461665"/>
          </a:xfrm>
          <a:prstGeom prst="rect">
            <a:avLst/>
          </a:prstGeom>
        </p:spPr>
        <p:txBody>
          <a:bodyPr wrap="none">
            <a:spAutoFit/>
          </a:bodyPr>
          <a:lstStyle/>
          <a:p>
            <a:r>
              <a:rPr lang="en-US" altLang="zh-CN" dirty="0" smtClean="0">
                <a:solidFill>
                  <a:srgbClr val="0000FF"/>
                </a:solidFill>
              </a:rPr>
              <a:t>where</a:t>
            </a:r>
            <a:r>
              <a:rPr lang="en-US" altLang="zh-CN" dirty="0" smtClean="0"/>
              <a:t> </a:t>
            </a:r>
            <a:r>
              <a:rPr lang="en-US" altLang="zh-CN" dirty="0" err="1" smtClean="0"/>
              <a:t>sno</a:t>
            </a:r>
            <a:r>
              <a:rPr lang="en-US" altLang="zh-CN" dirty="0" smtClean="0"/>
              <a:t> like ’96%’</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15044"/>
                                        </p:tgtEl>
                                        <p:attrNameLst>
                                          <p:attrName>style.visibility</p:attrName>
                                        </p:attrNameLst>
                                      </p:cBhvr>
                                      <p:to>
                                        <p:strVal val="visible"/>
                                      </p:to>
                                    </p:set>
                                    <p:anim calcmode="lin" valueType="num">
                                      <p:cBhvr additive="base">
                                        <p:cTn id="7" dur="500" fill="hold"/>
                                        <p:tgtEl>
                                          <p:spTgt spid="215044"/>
                                        </p:tgtEl>
                                        <p:attrNameLst>
                                          <p:attrName>ppt_x</p:attrName>
                                        </p:attrNameLst>
                                      </p:cBhvr>
                                      <p:tavLst>
                                        <p:tav tm="0">
                                          <p:val>
                                            <p:strVal val="1+#ppt_w/2"/>
                                          </p:val>
                                        </p:tav>
                                        <p:tav tm="100000">
                                          <p:val>
                                            <p:strVal val="#ppt_x"/>
                                          </p:val>
                                        </p:tav>
                                      </p:tavLst>
                                    </p:anim>
                                    <p:anim calcmode="lin" valueType="num">
                                      <p:cBhvr additive="base">
                                        <p:cTn id="8" dur="500" fill="hold"/>
                                        <p:tgtEl>
                                          <p:spTgt spid="21504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15046"/>
                                        </p:tgtEl>
                                        <p:attrNameLst>
                                          <p:attrName>style.visibility</p:attrName>
                                        </p:attrNameLst>
                                      </p:cBhvr>
                                      <p:to>
                                        <p:strVal val="visible"/>
                                      </p:to>
                                    </p:set>
                                    <p:anim calcmode="lin" valueType="num">
                                      <p:cBhvr additive="base">
                                        <p:cTn id="19" dur="500" fill="hold"/>
                                        <p:tgtEl>
                                          <p:spTgt spid="215046"/>
                                        </p:tgtEl>
                                        <p:attrNameLst>
                                          <p:attrName>ppt_x</p:attrName>
                                        </p:attrNameLst>
                                      </p:cBhvr>
                                      <p:tavLst>
                                        <p:tav tm="0">
                                          <p:val>
                                            <p:strVal val="1+#ppt_w/2"/>
                                          </p:val>
                                        </p:tav>
                                        <p:tav tm="100000">
                                          <p:val>
                                            <p:strVal val="#ppt_x"/>
                                          </p:val>
                                        </p:tav>
                                      </p:tavLst>
                                    </p:anim>
                                    <p:anim calcmode="lin" valueType="num">
                                      <p:cBhvr additive="base">
                                        <p:cTn id="20" dur="500" fill="hold"/>
                                        <p:tgtEl>
                                          <p:spTgt spid="2150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4" grpId="0"/>
      <p:bldP spid="215046" grpId="0"/>
      <p:bldP spid="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p:cNvSpPr>
            <a:spLocks noGrp="1" noChangeArrowheads="1"/>
          </p:cNvSpPr>
          <p:nvPr>
            <p:ph idx="1"/>
          </p:nvPr>
        </p:nvSpPr>
        <p:spPr>
          <a:xfrm>
            <a:off x="323850" y="771525"/>
            <a:ext cx="8569325" cy="647700"/>
          </a:xfrm>
        </p:spPr>
        <p:txBody>
          <a:bodyPr/>
          <a:lstStyle/>
          <a:p>
            <a:pPr marL="0" indent="0" eaLnBrk="1" hangingPunct="1">
              <a:buFont typeface="Wingdings" pitchFamily="2" charset="2"/>
              <a:buNone/>
            </a:pPr>
            <a:r>
              <a:rPr lang="zh-CN" altLang="en-US" sz="2400" smtClean="0"/>
              <a:t>例</a:t>
            </a:r>
            <a:r>
              <a:rPr lang="en-US" altLang="zh-CN" sz="2400" smtClean="0"/>
              <a:t>5 </a:t>
            </a:r>
            <a:r>
              <a:rPr lang="zh-CN" altLang="en-US" sz="2400" smtClean="0"/>
              <a:t>查询每个学生的</a:t>
            </a:r>
            <a:r>
              <a:rPr lang="zh-CN" altLang="en-US" sz="2400" smtClean="0">
                <a:solidFill>
                  <a:srgbClr val="0000FF"/>
                </a:solidFill>
              </a:rPr>
              <a:t>及格课程的平均成绩</a:t>
            </a:r>
            <a:r>
              <a:rPr lang="zh-CN" altLang="en-US" sz="2400" smtClean="0"/>
              <a:t>。</a:t>
            </a:r>
          </a:p>
        </p:txBody>
      </p:sp>
      <p:sp>
        <p:nvSpPr>
          <p:cNvPr id="216068" name="Rectangle 4"/>
          <p:cNvSpPr>
            <a:spLocks noChangeArrowheads="1"/>
          </p:cNvSpPr>
          <p:nvPr/>
        </p:nvSpPr>
        <p:spPr bwMode="auto">
          <a:xfrm>
            <a:off x="395288" y="6329363"/>
            <a:ext cx="8385175" cy="457200"/>
          </a:xfrm>
          <a:prstGeom prst="rect">
            <a:avLst/>
          </a:prstGeom>
          <a:noFill/>
          <a:ln w="9525">
            <a:noFill/>
            <a:miter lim="800000"/>
            <a:headEnd/>
            <a:tailEnd/>
          </a:ln>
        </p:spPr>
        <p:txBody>
          <a:bodyPr wrap="none">
            <a:spAutoFit/>
          </a:bodyPr>
          <a:lstStyle/>
          <a:p>
            <a:pPr>
              <a:spcBef>
                <a:spcPct val="20000"/>
              </a:spcBef>
              <a:buClr>
                <a:schemeClr val="folHlink"/>
              </a:buClr>
              <a:buSzPct val="75000"/>
              <a:buFont typeface="Wingdings" pitchFamily="2" charset="2"/>
              <a:buNone/>
            </a:pPr>
            <a:r>
              <a:rPr lang="en-US" altLang="zh-CN">
                <a:solidFill>
                  <a:srgbClr val="FF0000"/>
                </a:solidFill>
              </a:rPr>
              <a:t>【</a:t>
            </a:r>
            <a:r>
              <a:rPr lang="zh-CN" altLang="en-US">
                <a:solidFill>
                  <a:srgbClr val="FF0000"/>
                </a:solidFill>
              </a:rPr>
              <a:t>问题</a:t>
            </a:r>
            <a:r>
              <a:rPr lang="en-US" altLang="zh-CN">
                <a:solidFill>
                  <a:srgbClr val="FF0000"/>
                </a:solidFill>
              </a:rPr>
              <a:t>】</a:t>
            </a:r>
            <a:r>
              <a:rPr lang="zh-CN" altLang="en-US">
                <a:solidFill>
                  <a:srgbClr val="FF0000"/>
                </a:solidFill>
              </a:rPr>
              <a:t>查询</a:t>
            </a:r>
            <a:r>
              <a:rPr lang="en-US" altLang="zh-CN">
                <a:solidFill>
                  <a:srgbClr val="FF0000"/>
                </a:solidFill>
              </a:rPr>
              <a:t>96</a:t>
            </a:r>
            <a:r>
              <a:rPr lang="zh-CN" altLang="en-US">
                <a:solidFill>
                  <a:srgbClr val="FF0000"/>
                </a:solidFill>
              </a:rPr>
              <a:t>级的至少</a:t>
            </a:r>
            <a:r>
              <a:rPr lang="en-US" altLang="zh-CN">
                <a:solidFill>
                  <a:srgbClr val="FF0000"/>
                </a:solidFill>
              </a:rPr>
              <a:t>5</a:t>
            </a:r>
            <a:r>
              <a:rPr lang="zh-CN" altLang="en-US">
                <a:solidFill>
                  <a:srgbClr val="FF0000"/>
                </a:solidFill>
              </a:rPr>
              <a:t>门课及格的每个学生的平均成绩？</a:t>
            </a:r>
          </a:p>
        </p:txBody>
      </p:sp>
      <p:sp>
        <p:nvSpPr>
          <p:cNvPr id="216069" name="Rectangle 5"/>
          <p:cNvSpPr>
            <a:spLocks noChangeArrowheads="1"/>
          </p:cNvSpPr>
          <p:nvPr/>
        </p:nvSpPr>
        <p:spPr bwMode="auto">
          <a:xfrm>
            <a:off x="323850" y="1276350"/>
            <a:ext cx="8569325" cy="1552575"/>
          </a:xfrm>
          <a:prstGeom prst="rect">
            <a:avLst/>
          </a:prstGeom>
          <a:noFill/>
          <a:ln w="9525">
            <a:noFill/>
            <a:miter lim="800000"/>
            <a:headEnd/>
            <a:tailEnd/>
          </a:ln>
        </p:spPr>
        <p:txBody>
          <a:bodyPr>
            <a:spAutoFit/>
          </a:bodyPr>
          <a:lstStyle/>
          <a:p>
            <a:r>
              <a:rPr lang="en-US" altLang="zh-CN"/>
              <a:t>select sno, avg(grade)</a:t>
            </a:r>
          </a:p>
          <a:p>
            <a:r>
              <a:rPr lang="en-US" altLang="zh-CN"/>
              <a:t>from sc</a:t>
            </a:r>
          </a:p>
          <a:p>
            <a:r>
              <a:rPr lang="en-US" altLang="zh-CN"/>
              <a:t>where grade&gt;=60</a:t>
            </a:r>
          </a:p>
          <a:p>
            <a:r>
              <a:rPr lang="en-US" altLang="zh-CN"/>
              <a:t>group by sno;</a:t>
            </a:r>
          </a:p>
        </p:txBody>
      </p:sp>
      <p:sp>
        <p:nvSpPr>
          <p:cNvPr id="59397" name="Rectangle 6"/>
          <p:cNvSpPr>
            <a:spLocks noChangeArrowheads="1"/>
          </p:cNvSpPr>
          <p:nvPr/>
        </p:nvSpPr>
        <p:spPr bwMode="auto">
          <a:xfrm>
            <a:off x="323850" y="3003550"/>
            <a:ext cx="8569325" cy="822325"/>
          </a:xfrm>
          <a:prstGeom prst="rect">
            <a:avLst/>
          </a:prstGeom>
          <a:noFill/>
          <a:ln w="9525">
            <a:noFill/>
            <a:miter lim="800000"/>
            <a:headEnd/>
            <a:tailEnd/>
          </a:ln>
        </p:spPr>
        <p:txBody>
          <a:bodyPr>
            <a:spAutoFit/>
          </a:bodyPr>
          <a:lstStyle/>
          <a:p>
            <a:r>
              <a:rPr lang="zh-CN" altLang="en-US"/>
              <a:t>例</a:t>
            </a:r>
            <a:r>
              <a:rPr lang="en-US" altLang="zh-CN"/>
              <a:t>6 </a:t>
            </a:r>
            <a:r>
              <a:rPr lang="zh-CN" altLang="en-US"/>
              <a:t>查询学号以</a:t>
            </a:r>
            <a:r>
              <a:rPr lang="zh-CN" altLang="en-US">
                <a:latin typeface="Times New Roman" pitchFamily="18" charset="0"/>
              </a:rPr>
              <a:t>’</a:t>
            </a:r>
            <a:r>
              <a:rPr lang="en-US" altLang="zh-CN"/>
              <a:t>96</a:t>
            </a:r>
            <a:r>
              <a:rPr lang="en-US" altLang="zh-CN">
                <a:latin typeface="Times New Roman" pitchFamily="18" charset="0"/>
              </a:rPr>
              <a:t>’</a:t>
            </a:r>
            <a:r>
              <a:rPr lang="zh-CN" altLang="en-US"/>
              <a:t>开头且至少选修了</a:t>
            </a:r>
            <a:r>
              <a:rPr lang="en-US" altLang="zh-CN"/>
              <a:t>5</a:t>
            </a:r>
            <a:r>
              <a:rPr lang="zh-CN" altLang="en-US"/>
              <a:t>门课的每个学生的平均成绩。</a:t>
            </a:r>
          </a:p>
        </p:txBody>
      </p:sp>
      <p:sp>
        <p:nvSpPr>
          <p:cNvPr id="216071" name="Rectangle 7"/>
          <p:cNvSpPr>
            <a:spLocks noChangeArrowheads="1"/>
          </p:cNvSpPr>
          <p:nvPr/>
        </p:nvSpPr>
        <p:spPr bwMode="auto">
          <a:xfrm>
            <a:off x="395288" y="3868738"/>
            <a:ext cx="8497887" cy="1917700"/>
          </a:xfrm>
          <a:prstGeom prst="rect">
            <a:avLst/>
          </a:prstGeom>
          <a:noFill/>
          <a:ln w="9525">
            <a:noFill/>
            <a:miter lim="800000"/>
            <a:headEnd/>
            <a:tailEnd/>
          </a:ln>
        </p:spPr>
        <p:txBody>
          <a:bodyPr>
            <a:spAutoFit/>
          </a:bodyPr>
          <a:lstStyle/>
          <a:p>
            <a:r>
              <a:rPr lang="en-US" altLang="zh-CN"/>
              <a:t>select sno, avg(grade)</a:t>
            </a:r>
          </a:p>
          <a:p>
            <a:r>
              <a:rPr lang="en-US" altLang="zh-CN"/>
              <a:t>from sc</a:t>
            </a:r>
          </a:p>
          <a:p>
            <a:r>
              <a:rPr lang="en-US" altLang="zh-CN"/>
              <a:t>where sno like </a:t>
            </a:r>
            <a:r>
              <a:rPr lang="en-US" altLang="zh-CN">
                <a:latin typeface="Times New Roman" pitchFamily="18" charset="0"/>
              </a:rPr>
              <a:t>’</a:t>
            </a:r>
            <a:r>
              <a:rPr lang="en-US" altLang="zh-CN"/>
              <a:t>96%</a:t>
            </a:r>
            <a:r>
              <a:rPr lang="en-US" altLang="zh-CN">
                <a:latin typeface="Times New Roman" pitchFamily="18" charset="0"/>
              </a:rPr>
              <a:t>’</a:t>
            </a:r>
            <a:r>
              <a:rPr lang="en-US" altLang="zh-CN"/>
              <a:t> </a:t>
            </a:r>
          </a:p>
          <a:p>
            <a:r>
              <a:rPr lang="en-US" altLang="zh-CN"/>
              <a:t>group by sno</a:t>
            </a:r>
          </a:p>
          <a:p>
            <a:r>
              <a:rPr lang="en-US" altLang="zh-CN">
                <a:solidFill>
                  <a:srgbClr val="0000FF"/>
                </a:solidFill>
              </a:rPr>
              <a:t>having</a:t>
            </a:r>
            <a:r>
              <a:rPr lang="en-US" altLang="zh-CN"/>
              <a:t> count(cno)&gt;=5;</a:t>
            </a:r>
          </a:p>
        </p:txBody>
      </p:sp>
      <p:sp>
        <p:nvSpPr>
          <p:cNvPr id="7" name="灯片编号占位符 6"/>
          <p:cNvSpPr>
            <a:spLocks noGrp="1"/>
          </p:cNvSpPr>
          <p:nvPr>
            <p:ph type="sldNum" sz="quarter" idx="12"/>
          </p:nvPr>
        </p:nvSpPr>
        <p:spPr/>
        <p:txBody>
          <a:bodyPr/>
          <a:lstStyle/>
          <a:p>
            <a:pPr>
              <a:defRPr/>
            </a:pPr>
            <a:fld id="{8E7BDB62-F46C-426D-9C66-26034D0120A0}" type="slidenum">
              <a:rPr lang="en-US" altLang="zh-CN" smtClean="0"/>
              <a:pPr>
                <a:defRPr/>
              </a:pPr>
              <a:t>56</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16069"/>
                                        </p:tgtEl>
                                        <p:attrNameLst>
                                          <p:attrName>style.visibility</p:attrName>
                                        </p:attrNameLst>
                                      </p:cBhvr>
                                      <p:to>
                                        <p:strVal val="visible"/>
                                      </p:to>
                                    </p:set>
                                    <p:anim calcmode="lin" valueType="num">
                                      <p:cBhvr additive="base">
                                        <p:cTn id="7" dur="500" fill="hold"/>
                                        <p:tgtEl>
                                          <p:spTgt spid="216069"/>
                                        </p:tgtEl>
                                        <p:attrNameLst>
                                          <p:attrName>ppt_x</p:attrName>
                                        </p:attrNameLst>
                                      </p:cBhvr>
                                      <p:tavLst>
                                        <p:tav tm="0">
                                          <p:val>
                                            <p:strVal val="1+#ppt_w/2"/>
                                          </p:val>
                                        </p:tav>
                                        <p:tav tm="100000">
                                          <p:val>
                                            <p:strVal val="#ppt_x"/>
                                          </p:val>
                                        </p:tav>
                                      </p:tavLst>
                                    </p:anim>
                                    <p:anim calcmode="lin" valueType="num">
                                      <p:cBhvr additive="base">
                                        <p:cTn id="8" dur="500" fill="hold"/>
                                        <p:tgtEl>
                                          <p:spTgt spid="21606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16071"/>
                                        </p:tgtEl>
                                        <p:attrNameLst>
                                          <p:attrName>style.visibility</p:attrName>
                                        </p:attrNameLst>
                                      </p:cBhvr>
                                      <p:to>
                                        <p:strVal val="visible"/>
                                      </p:to>
                                    </p:set>
                                    <p:anim calcmode="lin" valueType="num">
                                      <p:cBhvr additive="base">
                                        <p:cTn id="13" dur="500" fill="hold"/>
                                        <p:tgtEl>
                                          <p:spTgt spid="216071"/>
                                        </p:tgtEl>
                                        <p:attrNameLst>
                                          <p:attrName>ppt_x</p:attrName>
                                        </p:attrNameLst>
                                      </p:cBhvr>
                                      <p:tavLst>
                                        <p:tav tm="0">
                                          <p:val>
                                            <p:strVal val="1+#ppt_w/2"/>
                                          </p:val>
                                        </p:tav>
                                        <p:tav tm="100000">
                                          <p:val>
                                            <p:strVal val="#ppt_x"/>
                                          </p:val>
                                        </p:tav>
                                      </p:tavLst>
                                    </p:anim>
                                    <p:anim calcmode="lin" valueType="num">
                                      <p:cBhvr additive="base">
                                        <p:cTn id="14" dur="500" fill="hold"/>
                                        <p:tgtEl>
                                          <p:spTgt spid="21607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16068"/>
                                        </p:tgtEl>
                                        <p:attrNameLst>
                                          <p:attrName>style.visibility</p:attrName>
                                        </p:attrNameLst>
                                      </p:cBhvr>
                                      <p:to>
                                        <p:strVal val="visible"/>
                                      </p:to>
                                    </p:set>
                                    <p:anim calcmode="lin" valueType="num">
                                      <p:cBhvr additive="base">
                                        <p:cTn id="19" dur="500" fill="hold"/>
                                        <p:tgtEl>
                                          <p:spTgt spid="216068"/>
                                        </p:tgtEl>
                                        <p:attrNameLst>
                                          <p:attrName>ppt_x</p:attrName>
                                        </p:attrNameLst>
                                      </p:cBhvr>
                                      <p:tavLst>
                                        <p:tav tm="0">
                                          <p:val>
                                            <p:strVal val="1+#ppt_w/2"/>
                                          </p:val>
                                        </p:tav>
                                        <p:tav tm="100000">
                                          <p:val>
                                            <p:strVal val="#ppt_x"/>
                                          </p:val>
                                        </p:tav>
                                      </p:tavLst>
                                    </p:anim>
                                    <p:anim calcmode="lin" valueType="num">
                                      <p:cBhvr additive="base">
                                        <p:cTn id="20" dur="500" fill="hold"/>
                                        <p:tgtEl>
                                          <p:spTgt spid="2160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068" grpId="0"/>
      <p:bldP spid="216069" grpId="0"/>
      <p:bldP spid="21607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3"/>
          <p:cNvSpPr>
            <a:spLocks noGrp="1" noChangeArrowheads="1"/>
          </p:cNvSpPr>
          <p:nvPr>
            <p:ph idx="1"/>
          </p:nvPr>
        </p:nvSpPr>
        <p:spPr>
          <a:xfrm>
            <a:off x="250825" y="735013"/>
            <a:ext cx="8642350" cy="4051309"/>
          </a:xfrm>
        </p:spPr>
        <p:txBody>
          <a:bodyPr/>
          <a:lstStyle/>
          <a:p>
            <a:pPr marL="0" indent="0" eaLnBrk="1" hangingPunct="1">
              <a:buFont typeface="Wingdings" pitchFamily="2" charset="2"/>
              <a:buNone/>
            </a:pPr>
            <a:r>
              <a:rPr lang="zh-CN" altLang="en-US" sz="2400" dirty="0" smtClean="0">
                <a:solidFill>
                  <a:srgbClr val="FF0000"/>
                </a:solidFill>
              </a:rPr>
              <a:t>查询</a:t>
            </a:r>
            <a:r>
              <a:rPr lang="en-US" altLang="zh-CN" sz="2400" dirty="0" smtClean="0">
                <a:solidFill>
                  <a:srgbClr val="FF0000"/>
                </a:solidFill>
              </a:rPr>
              <a:t>96</a:t>
            </a:r>
            <a:r>
              <a:rPr lang="zh-CN" altLang="en-US" sz="2400" dirty="0" smtClean="0">
                <a:solidFill>
                  <a:srgbClr val="FF0000"/>
                </a:solidFill>
              </a:rPr>
              <a:t>级的至少</a:t>
            </a:r>
            <a:r>
              <a:rPr lang="en-US" altLang="zh-CN" sz="2400" dirty="0" smtClean="0">
                <a:solidFill>
                  <a:srgbClr val="FF0000"/>
                </a:solidFill>
              </a:rPr>
              <a:t>5</a:t>
            </a:r>
            <a:r>
              <a:rPr lang="zh-CN" altLang="en-US" sz="2400" dirty="0" smtClean="0">
                <a:solidFill>
                  <a:srgbClr val="FF0000"/>
                </a:solidFill>
              </a:rPr>
              <a:t>门课及格的每个学生的平均成绩</a:t>
            </a:r>
          </a:p>
          <a:p>
            <a:pPr marL="0" indent="0" eaLnBrk="1" hangingPunct="1">
              <a:buFont typeface="Wingdings" pitchFamily="2" charset="2"/>
              <a:buNone/>
            </a:pPr>
            <a:r>
              <a:rPr lang="en-US" altLang="zh-CN" sz="2400" dirty="0" smtClean="0">
                <a:solidFill>
                  <a:srgbClr val="FF0000"/>
                </a:solidFill>
              </a:rPr>
              <a:t>select </a:t>
            </a:r>
            <a:r>
              <a:rPr lang="en-US" altLang="zh-CN" sz="2400" dirty="0" err="1" smtClean="0">
                <a:solidFill>
                  <a:srgbClr val="FF0000"/>
                </a:solidFill>
              </a:rPr>
              <a:t>sno</a:t>
            </a:r>
            <a:r>
              <a:rPr lang="en-US" altLang="zh-CN" sz="2400" dirty="0" smtClean="0">
                <a:solidFill>
                  <a:srgbClr val="FF0000"/>
                </a:solidFill>
              </a:rPr>
              <a:t>, </a:t>
            </a:r>
            <a:r>
              <a:rPr lang="en-US" altLang="zh-CN" sz="2400" dirty="0" err="1" smtClean="0">
                <a:solidFill>
                  <a:srgbClr val="FF0000"/>
                </a:solidFill>
              </a:rPr>
              <a:t>avg</a:t>
            </a:r>
            <a:r>
              <a:rPr lang="en-US" altLang="zh-CN" sz="2400" dirty="0" smtClean="0">
                <a:solidFill>
                  <a:srgbClr val="FF0000"/>
                </a:solidFill>
              </a:rPr>
              <a:t>(grade)</a:t>
            </a:r>
          </a:p>
          <a:p>
            <a:pPr marL="0" indent="0" eaLnBrk="1" hangingPunct="1">
              <a:buFont typeface="Wingdings" pitchFamily="2" charset="2"/>
              <a:buNone/>
            </a:pPr>
            <a:r>
              <a:rPr lang="en-US" altLang="zh-CN" sz="2400" dirty="0" smtClean="0">
                <a:solidFill>
                  <a:srgbClr val="FF0000"/>
                </a:solidFill>
              </a:rPr>
              <a:t>from sc</a:t>
            </a:r>
          </a:p>
          <a:p>
            <a:pPr marL="0" indent="0" eaLnBrk="1" hangingPunct="1">
              <a:buFont typeface="Wingdings" pitchFamily="2" charset="2"/>
              <a:buNone/>
            </a:pPr>
            <a:r>
              <a:rPr lang="en-US" altLang="zh-CN" sz="2400" dirty="0" smtClean="0">
                <a:solidFill>
                  <a:srgbClr val="FF0000"/>
                </a:solidFill>
              </a:rPr>
              <a:t>where </a:t>
            </a:r>
            <a:r>
              <a:rPr lang="en-US" altLang="zh-CN" sz="2400" dirty="0" err="1" smtClean="0">
                <a:solidFill>
                  <a:srgbClr val="FF0000"/>
                </a:solidFill>
              </a:rPr>
              <a:t>sno</a:t>
            </a:r>
            <a:r>
              <a:rPr lang="en-US" altLang="zh-CN" sz="2400" dirty="0" smtClean="0">
                <a:solidFill>
                  <a:srgbClr val="FF0000"/>
                </a:solidFill>
              </a:rPr>
              <a:t> like </a:t>
            </a:r>
            <a:r>
              <a:rPr lang="en-US" altLang="zh-CN" sz="2400" dirty="0" smtClean="0">
                <a:solidFill>
                  <a:srgbClr val="FF0000"/>
                </a:solidFill>
                <a:latin typeface="Times New Roman" pitchFamily="18" charset="0"/>
              </a:rPr>
              <a:t>’</a:t>
            </a:r>
            <a:r>
              <a:rPr lang="en-US" altLang="zh-CN" sz="2400" dirty="0" smtClean="0">
                <a:solidFill>
                  <a:srgbClr val="FF0000"/>
                </a:solidFill>
              </a:rPr>
              <a:t>96%</a:t>
            </a:r>
            <a:r>
              <a:rPr lang="en-US" altLang="zh-CN" sz="2400" dirty="0" smtClean="0">
                <a:solidFill>
                  <a:srgbClr val="FF0000"/>
                </a:solidFill>
                <a:latin typeface="Times New Roman" pitchFamily="18" charset="0"/>
              </a:rPr>
              <a:t>’</a:t>
            </a:r>
          </a:p>
          <a:p>
            <a:pPr marL="0" indent="0" eaLnBrk="1" hangingPunct="1">
              <a:buFont typeface="Wingdings" pitchFamily="2" charset="2"/>
              <a:buNone/>
            </a:pPr>
            <a:endParaRPr lang="en-US" altLang="zh-CN" sz="2400" dirty="0" smtClean="0">
              <a:solidFill>
                <a:srgbClr val="FF0000"/>
              </a:solidFill>
            </a:endParaRPr>
          </a:p>
          <a:p>
            <a:pPr marL="0" indent="0" eaLnBrk="1" hangingPunct="1">
              <a:buFont typeface="Wingdings" pitchFamily="2" charset="2"/>
              <a:buNone/>
            </a:pPr>
            <a:endParaRPr lang="en-US" altLang="zh-CN" sz="2400" dirty="0" smtClean="0">
              <a:solidFill>
                <a:srgbClr val="FF0000"/>
              </a:solidFill>
            </a:endParaRPr>
          </a:p>
          <a:p>
            <a:pPr marL="0" indent="0" eaLnBrk="1" hangingPunct="1">
              <a:buFont typeface="Wingdings" pitchFamily="2" charset="2"/>
              <a:buNone/>
            </a:pPr>
            <a:endParaRPr lang="en-US" altLang="zh-CN" sz="2400" dirty="0" smtClean="0">
              <a:solidFill>
                <a:srgbClr val="FF0000"/>
              </a:solidFill>
            </a:endParaRPr>
          </a:p>
          <a:p>
            <a:pPr marL="0" indent="0" eaLnBrk="1" hangingPunct="1">
              <a:buFont typeface="Wingdings" pitchFamily="2" charset="2"/>
              <a:buNone/>
            </a:pPr>
            <a:endParaRPr lang="en-US" altLang="zh-CN" sz="2400" dirty="0" smtClean="0">
              <a:solidFill>
                <a:srgbClr val="FF0000"/>
              </a:solidFill>
            </a:endParaRPr>
          </a:p>
          <a:p>
            <a:pPr marL="0" indent="0" eaLnBrk="1" hangingPunct="1">
              <a:buFont typeface="Wingdings" pitchFamily="2" charset="2"/>
              <a:buNone/>
            </a:pPr>
            <a:r>
              <a:rPr lang="en-US" altLang="zh-CN" sz="2400" dirty="0" smtClean="0">
                <a:solidFill>
                  <a:srgbClr val="FF0000"/>
                </a:solidFill>
              </a:rPr>
              <a:t>group by </a:t>
            </a:r>
            <a:r>
              <a:rPr lang="en-US" altLang="zh-CN" sz="2400" dirty="0" err="1" smtClean="0">
                <a:solidFill>
                  <a:srgbClr val="FF0000"/>
                </a:solidFill>
              </a:rPr>
              <a:t>sno</a:t>
            </a:r>
            <a:r>
              <a:rPr lang="en-US" altLang="zh-CN" sz="2400" dirty="0" smtClean="0">
                <a:solidFill>
                  <a:srgbClr val="FF0000"/>
                </a:solidFill>
              </a:rPr>
              <a:t>;</a:t>
            </a:r>
          </a:p>
        </p:txBody>
      </p:sp>
      <p:sp>
        <p:nvSpPr>
          <p:cNvPr id="3" name="灯片编号占位符 2"/>
          <p:cNvSpPr>
            <a:spLocks noGrp="1"/>
          </p:cNvSpPr>
          <p:nvPr>
            <p:ph type="sldNum" sz="quarter" idx="12"/>
          </p:nvPr>
        </p:nvSpPr>
        <p:spPr/>
        <p:txBody>
          <a:bodyPr/>
          <a:lstStyle/>
          <a:p>
            <a:pPr>
              <a:defRPr/>
            </a:pPr>
            <a:fld id="{3DF9D44C-6E12-4D28-BA34-BB1741219509}" type="slidenum">
              <a:rPr lang="en-US" altLang="zh-CN" smtClean="0"/>
              <a:pPr>
                <a:defRPr/>
              </a:pPr>
              <a:t>57</a:t>
            </a:fld>
            <a:endParaRPr lang="en-US" altLang="zh-CN"/>
          </a:p>
        </p:txBody>
      </p:sp>
      <p:graphicFrame>
        <p:nvGraphicFramePr>
          <p:cNvPr id="4" name="表格 3"/>
          <p:cNvGraphicFramePr>
            <a:graphicFrameLocks noGrp="1"/>
          </p:cNvGraphicFramePr>
          <p:nvPr/>
        </p:nvGraphicFramePr>
        <p:xfrm>
          <a:off x="1571604" y="4929198"/>
          <a:ext cx="6096000" cy="155448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r>
                        <a:rPr lang="en-US" altLang="zh-CN" sz="2800" dirty="0" err="1" smtClean="0"/>
                        <a:t>sno</a:t>
                      </a:r>
                      <a:endParaRPr lang="zh-CN" altLang="en-US" sz="2800" dirty="0"/>
                    </a:p>
                  </a:txBody>
                  <a:tcPr/>
                </a:tc>
                <a:tc>
                  <a:txBody>
                    <a:bodyPr/>
                    <a:lstStyle/>
                    <a:p>
                      <a:r>
                        <a:rPr lang="en-US" altLang="zh-CN" sz="2800" dirty="0" err="1" smtClean="0"/>
                        <a:t>avg</a:t>
                      </a:r>
                      <a:r>
                        <a:rPr lang="en-US" altLang="zh-CN" sz="2800" dirty="0" smtClean="0"/>
                        <a:t>(grade)</a:t>
                      </a:r>
                      <a:endParaRPr lang="zh-CN" altLang="en-US" sz="2800" dirty="0"/>
                    </a:p>
                  </a:txBody>
                  <a:tcPr/>
                </a:tc>
                <a:extLst>
                  <a:ext uri="{0D108BD9-81ED-4DB2-BD59-A6C34878D82A}">
                    <a16:rowId xmlns:a16="http://schemas.microsoft.com/office/drawing/2014/main" val="10000"/>
                  </a:ext>
                </a:extLst>
              </a:tr>
              <a:tr h="370840">
                <a:tc>
                  <a:txBody>
                    <a:bodyPr/>
                    <a:lstStyle/>
                    <a:p>
                      <a:r>
                        <a:rPr lang="en-US" altLang="zh-CN" sz="2800" dirty="0" smtClean="0"/>
                        <a:t>001</a:t>
                      </a:r>
                      <a:endParaRPr lang="zh-CN" altLang="en-US" sz="2800" dirty="0"/>
                    </a:p>
                  </a:txBody>
                  <a:tcPr/>
                </a:tc>
                <a:tc>
                  <a:txBody>
                    <a:bodyPr/>
                    <a:lstStyle/>
                    <a:p>
                      <a:r>
                        <a:rPr lang="en-US" altLang="zh-CN" sz="2800" dirty="0" smtClean="0"/>
                        <a:t>70</a:t>
                      </a:r>
                      <a:endParaRPr lang="zh-CN" altLang="en-US" sz="2800" dirty="0"/>
                    </a:p>
                  </a:txBody>
                  <a:tcPr/>
                </a:tc>
                <a:extLst>
                  <a:ext uri="{0D108BD9-81ED-4DB2-BD59-A6C34878D82A}">
                    <a16:rowId xmlns:a16="http://schemas.microsoft.com/office/drawing/2014/main" val="10001"/>
                  </a:ext>
                </a:extLst>
              </a:tr>
              <a:tr h="370840">
                <a:tc>
                  <a:txBody>
                    <a:bodyPr/>
                    <a:lstStyle/>
                    <a:p>
                      <a:r>
                        <a:rPr lang="en-US" altLang="zh-CN" sz="2800" dirty="0" smtClean="0">
                          <a:solidFill>
                            <a:srgbClr val="FF0000"/>
                          </a:solidFill>
                        </a:rPr>
                        <a:t>002</a:t>
                      </a:r>
                      <a:endParaRPr lang="zh-CN" altLang="en-US" sz="2800" dirty="0">
                        <a:solidFill>
                          <a:srgbClr val="FF0000"/>
                        </a:solidFill>
                      </a:endParaRPr>
                    </a:p>
                  </a:txBody>
                  <a:tcPr/>
                </a:tc>
                <a:tc>
                  <a:txBody>
                    <a:bodyPr/>
                    <a:lstStyle/>
                    <a:p>
                      <a:r>
                        <a:rPr lang="en-US" altLang="zh-CN" sz="2800" dirty="0" smtClean="0">
                          <a:solidFill>
                            <a:srgbClr val="FF0000"/>
                          </a:solidFill>
                        </a:rPr>
                        <a:t>50</a:t>
                      </a:r>
                      <a:endParaRPr lang="zh-CN" altLang="en-US" sz="2800" dirty="0">
                        <a:solidFill>
                          <a:srgbClr val="FF0000"/>
                        </a:solidFill>
                      </a:endParaRPr>
                    </a:p>
                  </a:txBody>
                  <a:tcPr/>
                </a:tc>
                <a:extLst>
                  <a:ext uri="{0D108BD9-81ED-4DB2-BD59-A6C34878D82A}">
                    <a16:rowId xmlns:a16="http://schemas.microsoft.com/office/drawing/2014/main" val="10002"/>
                  </a:ext>
                </a:extLst>
              </a:tr>
            </a:tbl>
          </a:graphicData>
        </a:graphic>
      </p:graphicFrame>
      <p:sp>
        <p:nvSpPr>
          <p:cNvPr id="5" name="矩形 4"/>
          <p:cNvSpPr/>
          <p:nvPr/>
        </p:nvSpPr>
        <p:spPr>
          <a:xfrm>
            <a:off x="214282" y="2859472"/>
            <a:ext cx="8501122" cy="1569660"/>
          </a:xfrm>
          <a:prstGeom prst="rect">
            <a:avLst/>
          </a:prstGeom>
        </p:spPr>
        <p:txBody>
          <a:bodyPr wrap="square">
            <a:spAutoFit/>
          </a:bodyPr>
          <a:lstStyle/>
          <a:p>
            <a:pPr marL="0" indent="0" eaLnBrk="1" hangingPunct="1">
              <a:buFont typeface="Wingdings" pitchFamily="2" charset="2"/>
              <a:buNone/>
            </a:pPr>
            <a:r>
              <a:rPr lang="en-US" altLang="zh-CN" dirty="0" smtClean="0">
                <a:solidFill>
                  <a:srgbClr val="0000FF"/>
                </a:solidFill>
              </a:rPr>
              <a:t>select </a:t>
            </a:r>
            <a:r>
              <a:rPr lang="en-US" altLang="zh-CN" dirty="0" err="1" smtClean="0">
                <a:solidFill>
                  <a:srgbClr val="0000FF"/>
                </a:solidFill>
              </a:rPr>
              <a:t>sno</a:t>
            </a:r>
            <a:r>
              <a:rPr lang="en-US" altLang="zh-CN" dirty="0" smtClean="0">
                <a:solidFill>
                  <a:srgbClr val="0000FF"/>
                </a:solidFill>
              </a:rPr>
              <a:t> from sc</a:t>
            </a:r>
          </a:p>
          <a:p>
            <a:pPr marL="0" indent="0" eaLnBrk="1" hangingPunct="1">
              <a:buFont typeface="Wingdings" pitchFamily="2" charset="2"/>
              <a:buNone/>
            </a:pPr>
            <a:r>
              <a:rPr lang="en-US" altLang="zh-CN" dirty="0" smtClean="0">
                <a:solidFill>
                  <a:srgbClr val="0000FF"/>
                </a:solidFill>
              </a:rPr>
              <a:t>   Where grade&gt;=60 </a:t>
            </a:r>
          </a:p>
          <a:p>
            <a:pPr marL="0" indent="0" eaLnBrk="1" hangingPunct="1">
              <a:buFont typeface="Wingdings" pitchFamily="2" charset="2"/>
              <a:buNone/>
            </a:pPr>
            <a:r>
              <a:rPr lang="en-US" altLang="zh-CN" dirty="0" smtClean="0">
                <a:solidFill>
                  <a:srgbClr val="0000FF"/>
                </a:solidFill>
              </a:rPr>
              <a:t>   group by </a:t>
            </a:r>
            <a:r>
              <a:rPr lang="en-US" altLang="zh-CN" dirty="0" err="1" smtClean="0">
                <a:solidFill>
                  <a:srgbClr val="0000FF"/>
                </a:solidFill>
              </a:rPr>
              <a:t>sno</a:t>
            </a:r>
            <a:r>
              <a:rPr lang="en-US" altLang="zh-CN" dirty="0" smtClean="0">
                <a:solidFill>
                  <a:srgbClr val="0000FF"/>
                </a:solidFill>
              </a:rPr>
              <a:t> </a:t>
            </a:r>
          </a:p>
          <a:p>
            <a:pPr marL="0" indent="0" eaLnBrk="1" hangingPunct="1">
              <a:buFont typeface="Wingdings" pitchFamily="2" charset="2"/>
              <a:buNone/>
            </a:pPr>
            <a:r>
              <a:rPr lang="en-US" altLang="zh-CN" dirty="0" smtClean="0">
                <a:solidFill>
                  <a:srgbClr val="0000FF"/>
                </a:solidFill>
              </a:rPr>
              <a:t>   having count(</a:t>
            </a:r>
            <a:r>
              <a:rPr lang="en-US" altLang="zh-CN" dirty="0" err="1" smtClean="0">
                <a:solidFill>
                  <a:srgbClr val="0000FF"/>
                </a:solidFill>
              </a:rPr>
              <a:t>cno</a:t>
            </a:r>
            <a:r>
              <a:rPr lang="en-US" altLang="zh-CN" dirty="0" smtClean="0">
                <a:solidFill>
                  <a:srgbClr val="0000FF"/>
                </a:solidFill>
              </a:rPr>
              <a:t>)&gt;=5</a:t>
            </a:r>
            <a:endParaRPr lang="en-US" altLang="zh-CN" dirty="0" smtClean="0">
              <a:solidFill>
                <a:srgbClr val="FF0000"/>
              </a:solidFill>
            </a:endParaRPr>
          </a:p>
        </p:txBody>
      </p:sp>
      <p:sp>
        <p:nvSpPr>
          <p:cNvPr id="6" name="矩形 5"/>
          <p:cNvSpPr/>
          <p:nvPr/>
        </p:nvSpPr>
        <p:spPr>
          <a:xfrm>
            <a:off x="214282" y="2500306"/>
            <a:ext cx="4799566" cy="1938992"/>
          </a:xfrm>
          <a:prstGeom prst="rect">
            <a:avLst/>
          </a:prstGeom>
        </p:spPr>
        <p:txBody>
          <a:bodyPr wrap="square">
            <a:spAutoFit/>
          </a:bodyPr>
          <a:lstStyle/>
          <a:p>
            <a:pPr marL="0" indent="0" eaLnBrk="1" hangingPunct="1">
              <a:buFont typeface="Wingdings" pitchFamily="2" charset="2"/>
              <a:buNone/>
            </a:pPr>
            <a:r>
              <a:rPr lang="en-US" altLang="zh-CN" dirty="0" smtClean="0">
                <a:solidFill>
                  <a:srgbClr val="FF0000"/>
                </a:solidFill>
              </a:rPr>
              <a:t>and  </a:t>
            </a:r>
            <a:r>
              <a:rPr lang="en-US" altLang="zh-CN" dirty="0" err="1" smtClean="0">
                <a:solidFill>
                  <a:srgbClr val="FF0000"/>
                </a:solidFill>
              </a:rPr>
              <a:t>sno</a:t>
            </a:r>
            <a:r>
              <a:rPr lang="en-US" altLang="zh-CN" dirty="0" smtClean="0">
                <a:solidFill>
                  <a:srgbClr val="FF0000"/>
                </a:solidFill>
              </a:rPr>
              <a:t> in (</a:t>
            </a:r>
          </a:p>
          <a:p>
            <a:pPr marL="0" indent="0" eaLnBrk="1" hangingPunct="1">
              <a:buFont typeface="Wingdings" pitchFamily="2" charset="2"/>
              <a:buNone/>
            </a:pPr>
            <a:endParaRPr lang="en-US" altLang="zh-CN" dirty="0" smtClean="0">
              <a:solidFill>
                <a:srgbClr val="FF0000"/>
              </a:solidFill>
            </a:endParaRPr>
          </a:p>
          <a:p>
            <a:pPr marL="0" indent="0" eaLnBrk="1" hangingPunct="1">
              <a:buFont typeface="Wingdings" pitchFamily="2" charset="2"/>
              <a:buNone/>
            </a:pPr>
            <a:endParaRPr lang="en-US" altLang="zh-CN" dirty="0" smtClean="0">
              <a:solidFill>
                <a:srgbClr val="FF0000"/>
              </a:solidFill>
            </a:endParaRPr>
          </a:p>
          <a:p>
            <a:pPr marL="0" indent="0" eaLnBrk="1" hangingPunct="1">
              <a:buFont typeface="Wingdings" pitchFamily="2" charset="2"/>
              <a:buNone/>
            </a:pPr>
            <a:endParaRPr lang="en-US" altLang="zh-CN" dirty="0" smtClean="0">
              <a:solidFill>
                <a:srgbClr val="FF0000"/>
              </a:solidFill>
            </a:endParaRPr>
          </a:p>
          <a:p>
            <a:pPr marL="0" indent="0" eaLnBrk="1" hangingPunct="1">
              <a:buFont typeface="Wingdings" pitchFamily="2" charset="2"/>
              <a:buNone/>
            </a:pPr>
            <a:r>
              <a:rPr lang="en-US" altLang="zh-CN" dirty="0" smtClean="0">
                <a:solidFill>
                  <a:srgbClr val="FF0000"/>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3"/>
          <p:cNvSpPr>
            <a:spLocks noGrp="1" noChangeArrowheads="1"/>
          </p:cNvSpPr>
          <p:nvPr>
            <p:ph idx="1"/>
          </p:nvPr>
        </p:nvSpPr>
        <p:spPr>
          <a:xfrm>
            <a:off x="250825" y="776288"/>
            <a:ext cx="8713788" cy="576262"/>
          </a:xfrm>
        </p:spPr>
        <p:txBody>
          <a:bodyPr/>
          <a:lstStyle/>
          <a:p>
            <a:pPr eaLnBrk="1" hangingPunct="1">
              <a:buFont typeface="Wingdings" pitchFamily="2" charset="2"/>
              <a:buNone/>
            </a:pPr>
            <a:r>
              <a:rPr lang="zh-CN" altLang="en-US" sz="2400" smtClean="0"/>
              <a:t>例</a:t>
            </a:r>
            <a:r>
              <a:rPr lang="en-US" altLang="zh-CN" sz="2400" smtClean="0"/>
              <a:t>7 </a:t>
            </a:r>
            <a:r>
              <a:rPr lang="zh-CN" altLang="en-US" sz="2400" smtClean="0"/>
              <a:t>查询没有不及格课程的每个学生的平均成绩</a:t>
            </a:r>
          </a:p>
        </p:txBody>
      </p:sp>
      <p:sp>
        <p:nvSpPr>
          <p:cNvPr id="219140" name="Rectangle 4"/>
          <p:cNvSpPr>
            <a:spLocks noChangeArrowheads="1"/>
          </p:cNvSpPr>
          <p:nvPr/>
        </p:nvSpPr>
        <p:spPr bwMode="auto">
          <a:xfrm>
            <a:off x="323850" y="1352550"/>
            <a:ext cx="8569325" cy="1552575"/>
          </a:xfrm>
          <a:prstGeom prst="rect">
            <a:avLst/>
          </a:prstGeom>
          <a:noFill/>
          <a:ln w="9525">
            <a:noFill/>
            <a:miter lim="800000"/>
            <a:headEnd/>
            <a:tailEnd/>
          </a:ln>
        </p:spPr>
        <p:txBody>
          <a:bodyPr>
            <a:spAutoFit/>
          </a:bodyPr>
          <a:lstStyle/>
          <a:p>
            <a:r>
              <a:rPr lang="en-US" altLang="zh-CN"/>
              <a:t>1)select sno, avg(grade)</a:t>
            </a:r>
          </a:p>
          <a:p>
            <a:r>
              <a:rPr lang="en-US" altLang="zh-CN"/>
              <a:t>   from sc</a:t>
            </a:r>
          </a:p>
          <a:p>
            <a:r>
              <a:rPr lang="en-US" altLang="zh-CN"/>
              <a:t>   group by sno</a:t>
            </a:r>
          </a:p>
          <a:p>
            <a:r>
              <a:rPr lang="en-US" altLang="zh-CN"/>
              <a:t>   having min(grade)&gt;=60;</a:t>
            </a:r>
          </a:p>
        </p:txBody>
      </p:sp>
      <p:sp>
        <p:nvSpPr>
          <p:cNvPr id="219141" name="Rectangle 5"/>
          <p:cNvSpPr>
            <a:spLocks noChangeArrowheads="1"/>
          </p:cNvSpPr>
          <p:nvPr/>
        </p:nvSpPr>
        <p:spPr bwMode="auto">
          <a:xfrm>
            <a:off x="323850" y="3297238"/>
            <a:ext cx="8569325" cy="1938992"/>
          </a:xfrm>
          <a:prstGeom prst="rect">
            <a:avLst/>
          </a:prstGeom>
          <a:noFill/>
          <a:ln w="9525">
            <a:noFill/>
            <a:miter lim="800000"/>
            <a:headEnd/>
            <a:tailEnd/>
          </a:ln>
        </p:spPr>
        <p:txBody>
          <a:bodyPr>
            <a:spAutoFit/>
          </a:bodyPr>
          <a:lstStyle/>
          <a:p>
            <a:r>
              <a:rPr lang="en-US" altLang="zh-CN" dirty="0"/>
              <a:t>2)select </a:t>
            </a:r>
            <a:r>
              <a:rPr lang="en-US" altLang="zh-CN" dirty="0" err="1"/>
              <a:t>sno</a:t>
            </a:r>
            <a:r>
              <a:rPr lang="en-US" altLang="zh-CN" dirty="0"/>
              <a:t>, </a:t>
            </a:r>
            <a:r>
              <a:rPr lang="en-US" altLang="zh-CN" dirty="0" err="1"/>
              <a:t>avg</a:t>
            </a:r>
            <a:r>
              <a:rPr lang="en-US" altLang="zh-CN" dirty="0"/>
              <a:t>(grade)</a:t>
            </a:r>
          </a:p>
          <a:p>
            <a:r>
              <a:rPr lang="en-US" altLang="zh-CN" dirty="0"/>
              <a:t>   from </a:t>
            </a:r>
            <a:r>
              <a:rPr lang="en-US" altLang="zh-CN" dirty="0" smtClean="0"/>
              <a:t>sc</a:t>
            </a:r>
          </a:p>
          <a:p>
            <a:endParaRPr lang="en-US" altLang="zh-CN" dirty="0" smtClean="0"/>
          </a:p>
          <a:p>
            <a:endParaRPr lang="en-US" altLang="zh-CN" dirty="0"/>
          </a:p>
          <a:p>
            <a:r>
              <a:rPr lang="en-US" altLang="zh-CN" dirty="0" smtClean="0"/>
              <a:t>   group </a:t>
            </a:r>
            <a:r>
              <a:rPr lang="en-US" altLang="zh-CN" dirty="0"/>
              <a:t>by </a:t>
            </a:r>
            <a:r>
              <a:rPr lang="en-US" altLang="zh-CN" dirty="0" err="1"/>
              <a:t>sno</a:t>
            </a:r>
            <a:r>
              <a:rPr lang="en-US" altLang="zh-CN" dirty="0"/>
              <a:t>;</a:t>
            </a:r>
          </a:p>
        </p:txBody>
      </p:sp>
      <p:sp>
        <p:nvSpPr>
          <p:cNvPr id="5" name="灯片编号占位符 4"/>
          <p:cNvSpPr>
            <a:spLocks noGrp="1"/>
          </p:cNvSpPr>
          <p:nvPr>
            <p:ph type="sldNum" sz="quarter" idx="12"/>
          </p:nvPr>
        </p:nvSpPr>
        <p:spPr/>
        <p:txBody>
          <a:bodyPr/>
          <a:lstStyle/>
          <a:p>
            <a:pPr>
              <a:defRPr/>
            </a:pPr>
            <a:fld id="{863B5756-8098-43A8-9D30-7E0BCFB5E3D8}" type="slidenum">
              <a:rPr lang="en-US" altLang="zh-CN" smtClean="0"/>
              <a:pPr>
                <a:defRPr/>
              </a:pPr>
              <a:t>58</a:t>
            </a:fld>
            <a:endParaRPr lang="en-US" altLang="zh-CN"/>
          </a:p>
        </p:txBody>
      </p:sp>
      <p:sp>
        <p:nvSpPr>
          <p:cNvPr id="6" name="矩形 5"/>
          <p:cNvSpPr/>
          <p:nvPr/>
        </p:nvSpPr>
        <p:spPr>
          <a:xfrm>
            <a:off x="642942" y="4014621"/>
            <a:ext cx="6500826" cy="830997"/>
          </a:xfrm>
          <a:prstGeom prst="rect">
            <a:avLst/>
          </a:prstGeom>
        </p:spPr>
        <p:txBody>
          <a:bodyPr wrap="square">
            <a:spAutoFit/>
          </a:bodyPr>
          <a:lstStyle/>
          <a:p>
            <a:r>
              <a:rPr lang="en-US" altLang="zh-CN" dirty="0" smtClean="0">
                <a:solidFill>
                  <a:srgbClr val="0000FF"/>
                </a:solidFill>
              </a:rPr>
              <a:t>where </a:t>
            </a:r>
            <a:r>
              <a:rPr lang="en-US" altLang="zh-CN" dirty="0" err="1" smtClean="0">
                <a:solidFill>
                  <a:srgbClr val="0000FF"/>
                </a:solidFill>
              </a:rPr>
              <a:t>sno</a:t>
            </a:r>
            <a:r>
              <a:rPr lang="en-US" altLang="zh-CN" dirty="0" smtClean="0">
                <a:solidFill>
                  <a:srgbClr val="0000FF"/>
                </a:solidFill>
              </a:rPr>
              <a:t> not in (</a:t>
            </a:r>
          </a:p>
          <a:p>
            <a:r>
              <a:rPr lang="en-US" altLang="zh-CN" dirty="0" smtClean="0">
                <a:solidFill>
                  <a:srgbClr val="0000FF"/>
                </a:solidFill>
              </a:rPr>
              <a:t>      select </a:t>
            </a:r>
            <a:r>
              <a:rPr lang="en-US" altLang="zh-CN" dirty="0" err="1" smtClean="0">
                <a:solidFill>
                  <a:srgbClr val="0000FF"/>
                </a:solidFill>
              </a:rPr>
              <a:t>sno</a:t>
            </a:r>
            <a:r>
              <a:rPr lang="en-US" altLang="zh-CN" dirty="0" smtClean="0">
                <a:solidFill>
                  <a:srgbClr val="0000FF"/>
                </a:solidFill>
              </a:rPr>
              <a:t> from sc where grade&lt;60)</a:t>
            </a:r>
            <a:endParaRPr lang="en-US" altLang="zh-CN"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9140"/>
                                        </p:tgtEl>
                                        <p:attrNameLst>
                                          <p:attrName>style.visibility</p:attrName>
                                        </p:attrNameLst>
                                      </p:cBhvr>
                                      <p:to>
                                        <p:strVal val="visible"/>
                                      </p:to>
                                    </p:set>
                                    <p:anim calcmode="lin" valueType="num">
                                      <p:cBhvr additive="base">
                                        <p:cTn id="7" dur="500" fill="hold"/>
                                        <p:tgtEl>
                                          <p:spTgt spid="219140"/>
                                        </p:tgtEl>
                                        <p:attrNameLst>
                                          <p:attrName>ppt_x</p:attrName>
                                        </p:attrNameLst>
                                      </p:cBhvr>
                                      <p:tavLst>
                                        <p:tav tm="0">
                                          <p:val>
                                            <p:strVal val="#ppt_x"/>
                                          </p:val>
                                        </p:tav>
                                        <p:tav tm="100000">
                                          <p:val>
                                            <p:strVal val="#ppt_x"/>
                                          </p:val>
                                        </p:tav>
                                      </p:tavLst>
                                    </p:anim>
                                    <p:anim calcmode="lin" valueType="num">
                                      <p:cBhvr additive="base">
                                        <p:cTn id="8" dur="500" fill="hold"/>
                                        <p:tgtEl>
                                          <p:spTgt spid="21914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9141"/>
                                        </p:tgtEl>
                                        <p:attrNameLst>
                                          <p:attrName>style.visibility</p:attrName>
                                        </p:attrNameLst>
                                      </p:cBhvr>
                                      <p:to>
                                        <p:strVal val="visible"/>
                                      </p:to>
                                    </p:set>
                                    <p:anim calcmode="lin" valueType="num">
                                      <p:cBhvr additive="base">
                                        <p:cTn id="13" dur="500" fill="hold"/>
                                        <p:tgtEl>
                                          <p:spTgt spid="219141"/>
                                        </p:tgtEl>
                                        <p:attrNameLst>
                                          <p:attrName>ppt_x</p:attrName>
                                        </p:attrNameLst>
                                      </p:cBhvr>
                                      <p:tavLst>
                                        <p:tav tm="0">
                                          <p:val>
                                            <p:strVal val="#ppt_x"/>
                                          </p:val>
                                        </p:tav>
                                        <p:tav tm="100000">
                                          <p:val>
                                            <p:strVal val="#ppt_x"/>
                                          </p:val>
                                        </p:tav>
                                      </p:tavLst>
                                    </p:anim>
                                    <p:anim calcmode="lin" valueType="num">
                                      <p:cBhvr additive="base">
                                        <p:cTn id="14" dur="500" fill="hold"/>
                                        <p:tgtEl>
                                          <p:spTgt spid="21914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40" grpId="0"/>
      <p:bldP spid="219141" grpId="0"/>
      <p:bldP spid="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7158" y="428604"/>
            <a:ext cx="8229600" cy="704866"/>
          </a:xfrm>
        </p:spPr>
        <p:txBody>
          <a:bodyPr/>
          <a:lstStyle/>
          <a:p>
            <a:r>
              <a:rPr lang="zh-CN" altLang="en-US" dirty="0" smtClean="0"/>
              <a:t>两种方法的区别？</a:t>
            </a:r>
            <a:endParaRPr lang="zh-CN" altLang="en-US" dirty="0"/>
          </a:p>
        </p:txBody>
      </p:sp>
      <p:sp>
        <p:nvSpPr>
          <p:cNvPr id="3" name="内容占位符 2"/>
          <p:cNvSpPr>
            <a:spLocks noGrp="1"/>
          </p:cNvSpPr>
          <p:nvPr>
            <p:ph idx="1"/>
          </p:nvPr>
        </p:nvSpPr>
        <p:spPr>
          <a:xfrm>
            <a:off x="214282" y="1214422"/>
            <a:ext cx="8229600" cy="4389437"/>
          </a:xfrm>
        </p:spPr>
        <p:txBody>
          <a:bodyPr/>
          <a:lstStyle/>
          <a:p>
            <a:r>
              <a:rPr lang="en-US" altLang="zh-CN" dirty="0" smtClean="0"/>
              <a:t>1</a:t>
            </a:r>
            <a:r>
              <a:rPr lang="zh-CN" altLang="en-US" dirty="0" smtClean="0"/>
              <a:t>）</a:t>
            </a:r>
            <a:endParaRPr lang="zh-CN" altLang="en-US" dirty="0"/>
          </a:p>
        </p:txBody>
      </p:sp>
      <p:sp>
        <p:nvSpPr>
          <p:cNvPr id="4" name="灯片编号占位符 3"/>
          <p:cNvSpPr>
            <a:spLocks noGrp="1"/>
          </p:cNvSpPr>
          <p:nvPr>
            <p:ph type="sldNum" sz="quarter" idx="12"/>
          </p:nvPr>
        </p:nvSpPr>
        <p:spPr/>
        <p:txBody>
          <a:bodyPr/>
          <a:lstStyle/>
          <a:p>
            <a:pPr>
              <a:defRPr/>
            </a:pPr>
            <a:fld id="{528AF151-3A7E-497E-82D4-A5C2A7624A47}" type="slidenum">
              <a:rPr lang="en-US" altLang="zh-CN" smtClean="0"/>
              <a:pPr>
                <a:defRPr/>
              </a:pPr>
              <a:t>59</a:t>
            </a:fld>
            <a:endParaRPr lang="en-US" altLang="zh-CN"/>
          </a:p>
        </p:txBody>
      </p:sp>
      <p:pic>
        <p:nvPicPr>
          <p:cNvPr id="5" name="图片 4" descr="where与having.emf"/>
          <p:cNvPicPr>
            <a:picLocks noChangeAspect="1"/>
          </p:cNvPicPr>
          <p:nvPr/>
        </p:nvPicPr>
        <p:blipFill>
          <a:blip r:embed="rId2" cstate="print"/>
          <a:stretch>
            <a:fillRect/>
          </a:stretch>
        </p:blipFill>
        <p:spPr>
          <a:xfrm>
            <a:off x="1214414" y="1285860"/>
            <a:ext cx="7268291" cy="5072098"/>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57188" y="571500"/>
            <a:ext cx="8229600" cy="654050"/>
          </a:xfrm>
        </p:spPr>
        <p:txBody>
          <a:bodyPr>
            <a:normAutofit fontScale="90000"/>
          </a:bodyPr>
          <a:lstStyle/>
          <a:p>
            <a:pPr eaLnBrk="1" fontAlgn="auto" hangingPunct="1">
              <a:spcAft>
                <a:spcPts val="0"/>
              </a:spcAft>
              <a:defRPr/>
            </a:pPr>
            <a:r>
              <a:rPr lang="en-US" altLang="zh-CN" dirty="0" smtClean="0"/>
              <a:t>SQL</a:t>
            </a:r>
            <a:r>
              <a:rPr lang="zh-CN" altLang="en-US" dirty="0" smtClean="0"/>
              <a:t>的产生</a:t>
            </a:r>
            <a:endParaRPr lang="zh-CN" altLang="en-US" dirty="0"/>
          </a:p>
        </p:txBody>
      </p:sp>
      <p:sp>
        <p:nvSpPr>
          <p:cNvPr id="20483" name="内容占位符 4"/>
          <p:cNvSpPr>
            <a:spLocks noGrp="1"/>
          </p:cNvSpPr>
          <p:nvPr>
            <p:ph idx="1"/>
          </p:nvPr>
        </p:nvSpPr>
        <p:spPr>
          <a:xfrm>
            <a:off x="457200" y="1214438"/>
            <a:ext cx="8229600" cy="4714875"/>
          </a:xfrm>
        </p:spPr>
        <p:txBody>
          <a:bodyPr/>
          <a:lstStyle/>
          <a:p>
            <a:pPr eaLnBrk="1" hangingPunct="1"/>
            <a:r>
              <a:rPr lang="en-US" altLang="zh-CN" sz="2400" dirty="0" smtClean="0"/>
              <a:t>1974</a:t>
            </a:r>
            <a:r>
              <a:rPr lang="zh-CN" altLang="en-US" sz="2400" dirty="0" smtClean="0"/>
              <a:t>年，</a:t>
            </a:r>
            <a:r>
              <a:rPr lang="en-US" altLang="zh-CN" sz="2400" dirty="0" smtClean="0"/>
              <a:t>IBM</a:t>
            </a:r>
            <a:r>
              <a:rPr lang="zh-CN" altLang="en-US" sz="2400" dirty="0" smtClean="0"/>
              <a:t>的</a:t>
            </a:r>
            <a:r>
              <a:rPr lang="en-US" altLang="zh-CN" sz="2400" dirty="0" err="1" smtClean="0"/>
              <a:t>RayBoyce</a:t>
            </a:r>
            <a:r>
              <a:rPr lang="zh-CN" altLang="en-US" sz="2400" dirty="0" smtClean="0"/>
              <a:t>和</a:t>
            </a:r>
            <a:r>
              <a:rPr lang="en-US" altLang="zh-CN" sz="2400" dirty="0" err="1" smtClean="0"/>
              <a:t>DonChamberlin</a:t>
            </a:r>
            <a:r>
              <a:rPr lang="zh-CN" altLang="en-US" sz="2400" dirty="0" smtClean="0"/>
              <a:t>将</a:t>
            </a:r>
            <a:r>
              <a:rPr lang="en-US" altLang="zh-CN" sz="2400" dirty="0" err="1" smtClean="0"/>
              <a:t>Codd</a:t>
            </a:r>
            <a:r>
              <a:rPr lang="zh-CN" altLang="en-US" sz="2400" dirty="0" smtClean="0"/>
              <a:t>关系数据库的</a:t>
            </a:r>
            <a:r>
              <a:rPr lang="en-US" altLang="zh-CN" sz="2400" dirty="0" smtClean="0"/>
              <a:t>12</a:t>
            </a:r>
            <a:r>
              <a:rPr lang="zh-CN" altLang="en-US" sz="2400" dirty="0" smtClean="0"/>
              <a:t>条准则的数学定义以简单的关键字语法表现出来，里程碑式地提出了</a:t>
            </a:r>
            <a:r>
              <a:rPr lang="en-US" altLang="zh-CN" sz="2400" dirty="0" smtClean="0"/>
              <a:t>SQL (Structured Query Language)</a:t>
            </a:r>
            <a:r>
              <a:rPr lang="zh-CN" altLang="en-US" sz="2400" dirty="0" smtClean="0"/>
              <a:t>语言。</a:t>
            </a:r>
            <a:endParaRPr lang="en-US" altLang="zh-CN" sz="2400" dirty="0" smtClean="0"/>
          </a:p>
          <a:p>
            <a:pPr eaLnBrk="1" hangingPunct="1"/>
            <a:r>
              <a:rPr lang="en-US" altLang="zh-CN" sz="2400" dirty="0" smtClean="0"/>
              <a:t>SQL</a:t>
            </a:r>
            <a:r>
              <a:rPr lang="zh-CN" altLang="en-US" sz="2400" dirty="0" smtClean="0"/>
              <a:t>的功能包括查询、操纵、定义和控制。</a:t>
            </a:r>
            <a:endParaRPr lang="en-US" altLang="zh-CN" sz="2400" dirty="0" smtClean="0"/>
          </a:p>
          <a:p>
            <a:pPr eaLnBrk="1" hangingPunct="1">
              <a:buFont typeface="Wingdings 2" pitchFamily="18" charset="2"/>
              <a:buNone/>
            </a:pPr>
            <a:r>
              <a:rPr lang="en-US" altLang="zh-CN" sz="2400" dirty="0" smtClean="0"/>
              <a:t>       </a:t>
            </a:r>
            <a:r>
              <a:rPr lang="zh-CN" altLang="en-US" sz="2400" b="1" dirty="0" smtClean="0">
                <a:solidFill>
                  <a:srgbClr val="FF0000"/>
                </a:solidFill>
              </a:rPr>
              <a:t>综合的、通用的</a:t>
            </a:r>
            <a:r>
              <a:rPr lang="zh-CN" altLang="en-US" sz="2400" dirty="0" smtClean="0"/>
              <a:t>关系数据库语言</a:t>
            </a:r>
            <a:endParaRPr lang="en-US" altLang="zh-CN" sz="2400" dirty="0" smtClean="0"/>
          </a:p>
          <a:p>
            <a:pPr eaLnBrk="1" hangingPunct="1">
              <a:buFont typeface="Wingdings 2" pitchFamily="18" charset="2"/>
              <a:buNone/>
            </a:pPr>
            <a:r>
              <a:rPr lang="zh-CN" altLang="en-US" sz="2400" dirty="0" smtClean="0"/>
              <a:t>       </a:t>
            </a:r>
            <a:r>
              <a:rPr lang="zh-CN" altLang="en-US" sz="2400" b="1" dirty="0" smtClean="0">
                <a:solidFill>
                  <a:srgbClr val="FF0000"/>
                </a:solidFill>
              </a:rPr>
              <a:t>高度非过程化</a:t>
            </a:r>
            <a:r>
              <a:rPr lang="zh-CN" altLang="en-US" sz="2400" dirty="0" smtClean="0"/>
              <a:t>（只要求用户指出做什么而不需要指出怎么做）。</a:t>
            </a:r>
            <a:endParaRPr lang="en-US" altLang="zh-CN" sz="2400" dirty="0" smtClean="0"/>
          </a:p>
          <a:p>
            <a:pPr eaLnBrk="1" hangingPunct="1">
              <a:buFont typeface="Wingdings 2" pitchFamily="18" charset="2"/>
              <a:buNone/>
            </a:pPr>
            <a:r>
              <a:rPr lang="zh-CN" altLang="en-US" sz="2400" dirty="0" smtClean="0"/>
              <a:t>       集成实现了数据库</a:t>
            </a:r>
            <a:r>
              <a:rPr lang="zh-CN" altLang="en-US" sz="2400" b="1" dirty="0" smtClean="0">
                <a:solidFill>
                  <a:srgbClr val="FF0000"/>
                </a:solidFill>
              </a:rPr>
              <a:t>生命周期</a:t>
            </a:r>
            <a:r>
              <a:rPr lang="zh-CN" altLang="en-US" sz="2400" dirty="0" smtClean="0">
                <a:solidFill>
                  <a:srgbClr val="FF0000"/>
                </a:solidFill>
              </a:rPr>
              <a:t>中</a:t>
            </a:r>
            <a:r>
              <a:rPr lang="zh-CN" altLang="en-US" sz="2400" dirty="0" smtClean="0"/>
              <a:t>的全部操作。</a:t>
            </a:r>
            <a:endParaRPr lang="en-US" altLang="zh-CN" sz="2400" dirty="0" smtClean="0"/>
          </a:p>
          <a:p>
            <a:pPr eaLnBrk="1" hangingPunct="1">
              <a:buFont typeface="Wingdings 2" pitchFamily="18" charset="2"/>
              <a:buNone/>
            </a:pPr>
            <a:r>
              <a:rPr lang="zh-CN" altLang="en-US" sz="2400" dirty="0" smtClean="0"/>
              <a:t>       提供了与关系数据库交互的方法，可以与标准的编程语言一起工作。</a:t>
            </a:r>
            <a:endParaRPr lang="en-US" altLang="zh-CN" sz="2400" dirty="0" smtClean="0"/>
          </a:p>
        </p:txBody>
      </p:sp>
      <p:sp>
        <p:nvSpPr>
          <p:cNvPr id="5" name="灯片编号占位符 4"/>
          <p:cNvSpPr>
            <a:spLocks noGrp="1"/>
          </p:cNvSpPr>
          <p:nvPr>
            <p:ph type="sldNum" sz="quarter" idx="12"/>
          </p:nvPr>
        </p:nvSpPr>
        <p:spPr/>
        <p:txBody>
          <a:bodyPr/>
          <a:lstStyle/>
          <a:p>
            <a:pPr>
              <a:defRPr/>
            </a:pPr>
            <a:fld id="{82B06025-80AF-47F5-927B-E5664570C1F3}" type="slidenum">
              <a:rPr lang="en-US" altLang="zh-CN" smtClean="0"/>
              <a:pPr>
                <a:defRPr/>
              </a:pPr>
              <a:t>6</a:t>
            </a:fld>
            <a:endParaRPr lang="en-US" altLang="zh-CN"/>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7158" y="285728"/>
            <a:ext cx="8229600" cy="704866"/>
          </a:xfrm>
        </p:spPr>
        <p:txBody>
          <a:bodyPr/>
          <a:lstStyle/>
          <a:p>
            <a:r>
              <a:rPr lang="zh-CN" altLang="en-US" dirty="0" smtClean="0"/>
              <a:t>两种方法的区别？</a:t>
            </a:r>
            <a:endParaRPr lang="zh-CN" altLang="en-US" dirty="0"/>
          </a:p>
        </p:txBody>
      </p:sp>
      <p:sp>
        <p:nvSpPr>
          <p:cNvPr id="3" name="内容占位符 2"/>
          <p:cNvSpPr>
            <a:spLocks noGrp="1"/>
          </p:cNvSpPr>
          <p:nvPr>
            <p:ph idx="1"/>
          </p:nvPr>
        </p:nvSpPr>
        <p:spPr>
          <a:xfrm>
            <a:off x="285720" y="1285860"/>
            <a:ext cx="8229600" cy="4389437"/>
          </a:xfrm>
        </p:spPr>
        <p:txBody>
          <a:bodyPr/>
          <a:lstStyle/>
          <a:p>
            <a:r>
              <a:rPr lang="en-US" altLang="zh-CN" dirty="0" smtClean="0"/>
              <a:t>2</a:t>
            </a:r>
            <a:r>
              <a:rPr lang="zh-CN" altLang="en-US" dirty="0" smtClean="0"/>
              <a:t>）</a:t>
            </a:r>
            <a:endParaRPr lang="zh-CN" altLang="en-US" dirty="0"/>
          </a:p>
        </p:txBody>
      </p:sp>
      <p:sp>
        <p:nvSpPr>
          <p:cNvPr id="4" name="灯片编号占位符 3"/>
          <p:cNvSpPr>
            <a:spLocks noGrp="1"/>
          </p:cNvSpPr>
          <p:nvPr>
            <p:ph type="sldNum" sz="quarter" idx="12"/>
          </p:nvPr>
        </p:nvSpPr>
        <p:spPr/>
        <p:txBody>
          <a:bodyPr/>
          <a:lstStyle/>
          <a:p>
            <a:pPr>
              <a:defRPr/>
            </a:pPr>
            <a:fld id="{528AF151-3A7E-497E-82D4-A5C2A7624A47}" type="slidenum">
              <a:rPr lang="en-US" altLang="zh-CN" smtClean="0"/>
              <a:pPr>
                <a:defRPr/>
              </a:pPr>
              <a:t>60</a:t>
            </a:fld>
            <a:endParaRPr lang="en-US" altLang="zh-CN"/>
          </a:p>
        </p:txBody>
      </p:sp>
      <p:pic>
        <p:nvPicPr>
          <p:cNvPr id="5" name="图片 4" descr="where与having2.emf"/>
          <p:cNvPicPr>
            <a:picLocks noChangeAspect="1"/>
          </p:cNvPicPr>
          <p:nvPr/>
        </p:nvPicPr>
        <p:blipFill>
          <a:blip r:embed="rId2" cstate="print"/>
          <a:stretch>
            <a:fillRect/>
          </a:stretch>
        </p:blipFill>
        <p:spPr>
          <a:xfrm>
            <a:off x="214282" y="1357298"/>
            <a:ext cx="8256795" cy="4857784"/>
          </a:xfrm>
          <a:prstGeom prst="rect">
            <a:avLst/>
          </a:prstGeom>
        </p:spPr>
      </p:pic>
      <p:sp>
        <p:nvSpPr>
          <p:cNvPr id="6" name="圆角矩形标注 5"/>
          <p:cNvSpPr/>
          <p:nvPr/>
        </p:nvSpPr>
        <p:spPr>
          <a:xfrm>
            <a:off x="6300192" y="1196752"/>
            <a:ext cx="1800200" cy="720080"/>
          </a:xfrm>
          <a:prstGeom prst="wedgeRoundRectCallout">
            <a:avLst>
              <a:gd name="adj1" fmla="val -71098"/>
              <a:gd name="adj2" fmla="val 7176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smtClean="0"/>
              <a:t>先</a:t>
            </a:r>
            <a:r>
              <a:rPr lang="en-US" altLang="zh-CN" dirty="0" smtClean="0"/>
              <a:t>where</a:t>
            </a:r>
          </a:p>
          <a:p>
            <a:pPr algn="ctr"/>
            <a:r>
              <a:rPr lang="zh-CN" altLang="en-US" dirty="0" smtClean="0"/>
              <a:t>再</a:t>
            </a:r>
            <a:r>
              <a:rPr lang="en-US" altLang="zh-CN" dirty="0" smtClean="0"/>
              <a:t>having</a:t>
            </a:r>
            <a:endParaRPr lang="zh-CN" alt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p:cNvSpPr>
            <a:spLocks noGrp="1" noChangeArrowheads="1"/>
          </p:cNvSpPr>
          <p:nvPr>
            <p:ph idx="1"/>
          </p:nvPr>
        </p:nvSpPr>
        <p:spPr>
          <a:xfrm>
            <a:off x="323850" y="658813"/>
            <a:ext cx="8569325" cy="1296987"/>
          </a:xfrm>
        </p:spPr>
        <p:txBody>
          <a:bodyPr/>
          <a:lstStyle/>
          <a:p>
            <a:pPr marL="0" indent="0" eaLnBrk="1" hangingPunct="1">
              <a:lnSpc>
                <a:spcPct val="150000"/>
              </a:lnSpc>
              <a:buFont typeface="Wingdings" pitchFamily="2" charset="2"/>
              <a:buNone/>
            </a:pPr>
            <a:r>
              <a:rPr lang="zh-CN" altLang="en-US" sz="2400" dirty="0" smtClean="0"/>
              <a:t>例</a:t>
            </a:r>
            <a:r>
              <a:rPr lang="en-US" altLang="zh-CN" sz="2400" dirty="0" smtClean="0"/>
              <a:t>8 </a:t>
            </a:r>
            <a:r>
              <a:rPr lang="zh-CN" altLang="en-US" sz="2400" dirty="0" smtClean="0"/>
              <a:t>查学号以</a:t>
            </a:r>
            <a:r>
              <a:rPr lang="zh-CN" altLang="en-US" sz="2400" dirty="0" smtClean="0">
                <a:latin typeface="Times New Roman" pitchFamily="18" charset="0"/>
              </a:rPr>
              <a:t>’</a:t>
            </a:r>
            <a:r>
              <a:rPr lang="en-US" altLang="zh-CN" sz="2400" dirty="0" smtClean="0"/>
              <a:t>96</a:t>
            </a:r>
            <a:r>
              <a:rPr lang="en-US" altLang="zh-CN" sz="2400" dirty="0" smtClean="0">
                <a:latin typeface="Times New Roman" pitchFamily="18" charset="0"/>
              </a:rPr>
              <a:t>’</a:t>
            </a:r>
            <a:r>
              <a:rPr lang="zh-CN" altLang="en-US" sz="2400" dirty="0" smtClean="0"/>
              <a:t>开头、选修了</a:t>
            </a:r>
            <a:r>
              <a:rPr lang="en-US" altLang="zh-CN" sz="2400" dirty="0" smtClean="0"/>
              <a:t>2</a:t>
            </a:r>
            <a:r>
              <a:rPr lang="zh-CN" altLang="en-US" sz="2400" dirty="0" smtClean="0"/>
              <a:t>号课程且选修了</a:t>
            </a:r>
            <a:r>
              <a:rPr lang="en-US" altLang="zh-CN" sz="2400" dirty="0" smtClean="0"/>
              <a:t>5</a:t>
            </a:r>
            <a:r>
              <a:rPr lang="zh-CN" altLang="en-US" sz="2400" dirty="0" smtClean="0"/>
              <a:t>门以上课程的学生学号</a:t>
            </a:r>
          </a:p>
        </p:txBody>
      </p:sp>
      <p:sp>
        <p:nvSpPr>
          <p:cNvPr id="207876" name="Rectangle 4"/>
          <p:cNvSpPr>
            <a:spLocks noChangeArrowheads="1"/>
          </p:cNvSpPr>
          <p:nvPr/>
        </p:nvSpPr>
        <p:spPr bwMode="auto">
          <a:xfrm>
            <a:off x="395288" y="2027238"/>
            <a:ext cx="8497887" cy="822325"/>
          </a:xfrm>
          <a:prstGeom prst="rect">
            <a:avLst/>
          </a:prstGeom>
          <a:noFill/>
          <a:ln w="9525">
            <a:noFill/>
            <a:miter lim="800000"/>
            <a:headEnd/>
            <a:tailEnd/>
          </a:ln>
        </p:spPr>
        <p:txBody>
          <a:bodyPr>
            <a:spAutoFit/>
          </a:bodyPr>
          <a:lstStyle/>
          <a:p>
            <a:r>
              <a:rPr lang="en-US" altLang="zh-CN" dirty="0"/>
              <a:t>select </a:t>
            </a:r>
            <a:r>
              <a:rPr lang="en-US" altLang="zh-CN" dirty="0" err="1"/>
              <a:t>sno</a:t>
            </a:r>
            <a:endParaRPr lang="en-US" altLang="zh-CN" dirty="0"/>
          </a:p>
          <a:p>
            <a:r>
              <a:rPr lang="en-US" altLang="zh-CN" dirty="0"/>
              <a:t>from sc</a:t>
            </a:r>
          </a:p>
        </p:txBody>
      </p:sp>
      <p:sp>
        <p:nvSpPr>
          <p:cNvPr id="207877" name="Rectangle 5"/>
          <p:cNvSpPr>
            <a:spLocks noChangeArrowheads="1"/>
          </p:cNvSpPr>
          <p:nvPr/>
        </p:nvSpPr>
        <p:spPr bwMode="auto">
          <a:xfrm>
            <a:off x="395288" y="2890838"/>
            <a:ext cx="8135937" cy="822325"/>
          </a:xfrm>
          <a:prstGeom prst="rect">
            <a:avLst/>
          </a:prstGeom>
          <a:noFill/>
          <a:ln w="9525">
            <a:noFill/>
            <a:miter lim="800000"/>
            <a:headEnd/>
            <a:tailEnd/>
          </a:ln>
        </p:spPr>
        <p:txBody>
          <a:bodyPr>
            <a:spAutoFit/>
          </a:bodyPr>
          <a:lstStyle/>
          <a:p>
            <a:r>
              <a:rPr lang="en-US" altLang="zh-CN" dirty="0"/>
              <a:t>where </a:t>
            </a:r>
            <a:r>
              <a:rPr lang="en-US" altLang="zh-CN" dirty="0" err="1"/>
              <a:t>sno</a:t>
            </a:r>
            <a:r>
              <a:rPr lang="en-US" altLang="zh-CN" dirty="0"/>
              <a:t> in (</a:t>
            </a:r>
            <a:r>
              <a:rPr lang="en-US" altLang="zh-CN" dirty="0">
                <a:solidFill>
                  <a:srgbClr val="0000FF"/>
                </a:solidFill>
              </a:rPr>
              <a:t>select </a:t>
            </a:r>
            <a:r>
              <a:rPr lang="en-US" altLang="zh-CN" dirty="0" err="1">
                <a:solidFill>
                  <a:srgbClr val="0000FF"/>
                </a:solidFill>
              </a:rPr>
              <a:t>sno</a:t>
            </a:r>
            <a:r>
              <a:rPr lang="en-US" altLang="zh-CN" dirty="0">
                <a:solidFill>
                  <a:srgbClr val="0000FF"/>
                </a:solidFill>
              </a:rPr>
              <a:t> from sc where </a:t>
            </a:r>
            <a:r>
              <a:rPr lang="en-US" altLang="zh-CN" dirty="0" err="1">
                <a:solidFill>
                  <a:srgbClr val="0000FF"/>
                </a:solidFill>
              </a:rPr>
              <a:t>cno</a:t>
            </a:r>
            <a:r>
              <a:rPr lang="en-US" altLang="zh-CN" dirty="0">
                <a:solidFill>
                  <a:srgbClr val="0000FF"/>
                </a:solidFill>
              </a:rPr>
              <a:t>=2</a:t>
            </a:r>
            <a:r>
              <a:rPr lang="en-US" altLang="zh-CN" dirty="0"/>
              <a:t>)</a:t>
            </a:r>
          </a:p>
          <a:p>
            <a:r>
              <a:rPr lang="en-US" altLang="zh-CN" dirty="0"/>
              <a:t>and </a:t>
            </a:r>
            <a:r>
              <a:rPr lang="en-US" altLang="zh-CN" dirty="0" err="1"/>
              <a:t>sno</a:t>
            </a:r>
            <a:r>
              <a:rPr lang="en-US" altLang="zh-CN" dirty="0"/>
              <a:t> like </a:t>
            </a:r>
            <a:r>
              <a:rPr lang="en-US" altLang="zh-CN" dirty="0">
                <a:latin typeface="Times New Roman" pitchFamily="18" charset="0"/>
              </a:rPr>
              <a:t>’</a:t>
            </a:r>
            <a:r>
              <a:rPr lang="en-US" altLang="zh-CN" dirty="0"/>
              <a:t>96%</a:t>
            </a:r>
            <a:r>
              <a:rPr lang="en-US" altLang="zh-CN" dirty="0">
                <a:latin typeface="Times New Roman" pitchFamily="18" charset="0"/>
              </a:rPr>
              <a:t>’</a:t>
            </a:r>
            <a:endParaRPr lang="en-US" altLang="zh-CN" dirty="0"/>
          </a:p>
        </p:txBody>
      </p:sp>
      <p:sp>
        <p:nvSpPr>
          <p:cNvPr id="207878" name="Rectangle 6"/>
          <p:cNvSpPr>
            <a:spLocks noChangeArrowheads="1"/>
          </p:cNvSpPr>
          <p:nvPr/>
        </p:nvSpPr>
        <p:spPr bwMode="auto">
          <a:xfrm>
            <a:off x="382588" y="3611563"/>
            <a:ext cx="7934325" cy="457200"/>
          </a:xfrm>
          <a:prstGeom prst="rect">
            <a:avLst/>
          </a:prstGeom>
          <a:noFill/>
          <a:ln w="9525">
            <a:noFill/>
            <a:miter lim="800000"/>
            <a:headEnd/>
            <a:tailEnd/>
          </a:ln>
        </p:spPr>
        <p:txBody>
          <a:bodyPr>
            <a:spAutoFit/>
          </a:bodyPr>
          <a:lstStyle/>
          <a:p>
            <a:r>
              <a:rPr lang="en-US" altLang="zh-CN"/>
              <a:t>group by sno</a:t>
            </a:r>
          </a:p>
        </p:txBody>
      </p:sp>
      <p:sp>
        <p:nvSpPr>
          <p:cNvPr id="207879" name="Rectangle 7"/>
          <p:cNvSpPr>
            <a:spLocks noChangeArrowheads="1"/>
          </p:cNvSpPr>
          <p:nvPr/>
        </p:nvSpPr>
        <p:spPr bwMode="auto">
          <a:xfrm>
            <a:off x="395288" y="4114800"/>
            <a:ext cx="8208962" cy="457200"/>
          </a:xfrm>
          <a:prstGeom prst="rect">
            <a:avLst/>
          </a:prstGeom>
          <a:noFill/>
          <a:ln w="9525">
            <a:noFill/>
            <a:miter lim="800000"/>
            <a:headEnd/>
            <a:tailEnd/>
          </a:ln>
        </p:spPr>
        <p:txBody>
          <a:bodyPr>
            <a:spAutoFit/>
          </a:bodyPr>
          <a:lstStyle/>
          <a:p>
            <a:r>
              <a:rPr lang="en-US" altLang="zh-CN" dirty="0"/>
              <a:t>having count (*)&gt;5; </a:t>
            </a:r>
          </a:p>
        </p:txBody>
      </p:sp>
      <p:sp>
        <p:nvSpPr>
          <p:cNvPr id="7" name="灯片编号占位符 6"/>
          <p:cNvSpPr>
            <a:spLocks noGrp="1"/>
          </p:cNvSpPr>
          <p:nvPr>
            <p:ph type="sldNum" sz="quarter" idx="12"/>
          </p:nvPr>
        </p:nvSpPr>
        <p:spPr/>
        <p:txBody>
          <a:bodyPr/>
          <a:lstStyle/>
          <a:p>
            <a:pPr>
              <a:defRPr/>
            </a:pPr>
            <a:fld id="{E6339068-3482-479F-995A-F2EB69C4793F}" type="slidenum">
              <a:rPr lang="en-US" altLang="zh-CN" smtClean="0"/>
              <a:pPr>
                <a:defRPr/>
              </a:pPr>
              <a:t>61</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7876"/>
                                        </p:tgtEl>
                                        <p:attrNameLst>
                                          <p:attrName>style.visibility</p:attrName>
                                        </p:attrNameLst>
                                      </p:cBhvr>
                                      <p:to>
                                        <p:strVal val="visible"/>
                                      </p:to>
                                    </p:set>
                                    <p:anim calcmode="lin" valueType="num">
                                      <p:cBhvr additive="base">
                                        <p:cTn id="7" dur="500" fill="hold"/>
                                        <p:tgtEl>
                                          <p:spTgt spid="207876"/>
                                        </p:tgtEl>
                                        <p:attrNameLst>
                                          <p:attrName>ppt_x</p:attrName>
                                        </p:attrNameLst>
                                      </p:cBhvr>
                                      <p:tavLst>
                                        <p:tav tm="0">
                                          <p:val>
                                            <p:strVal val="#ppt_x"/>
                                          </p:val>
                                        </p:tav>
                                        <p:tav tm="100000">
                                          <p:val>
                                            <p:strVal val="#ppt_x"/>
                                          </p:val>
                                        </p:tav>
                                      </p:tavLst>
                                    </p:anim>
                                    <p:anim calcmode="lin" valueType="num">
                                      <p:cBhvr additive="base">
                                        <p:cTn id="8" dur="500" fill="hold"/>
                                        <p:tgtEl>
                                          <p:spTgt spid="20787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7877"/>
                                        </p:tgtEl>
                                        <p:attrNameLst>
                                          <p:attrName>style.visibility</p:attrName>
                                        </p:attrNameLst>
                                      </p:cBhvr>
                                      <p:to>
                                        <p:strVal val="visible"/>
                                      </p:to>
                                    </p:set>
                                    <p:anim calcmode="lin" valueType="num">
                                      <p:cBhvr additive="base">
                                        <p:cTn id="13" dur="500" fill="hold"/>
                                        <p:tgtEl>
                                          <p:spTgt spid="207877"/>
                                        </p:tgtEl>
                                        <p:attrNameLst>
                                          <p:attrName>ppt_x</p:attrName>
                                        </p:attrNameLst>
                                      </p:cBhvr>
                                      <p:tavLst>
                                        <p:tav tm="0">
                                          <p:val>
                                            <p:strVal val="#ppt_x"/>
                                          </p:val>
                                        </p:tav>
                                        <p:tav tm="100000">
                                          <p:val>
                                            <p:strVal val="#ppt_x"/>
                                          </p:val>
                                        </p:tav>
                                      </p:tavLst>
                                    </p:anim>
                                    <p:anim calcmode="lin" valueType="num">
                                      <p:cBhvr additive="base">
                                        <p:cTn id="14" dur="500" fill="hold"/>
                                        <p:tgtEl>
                                          <p:spTgt spid="20787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7878"/>
                                        </p:tgtEl>
                                        <p:attrNameLst>
                                          <p:attrName>style.visibility</p:attrName>
                                        </p:attrNameLst>
                                      </p:cBhvr>
                                      <p:to>
                                        <p:strVal val="visible"/>
                                      </p:to>
                                    </p:set>
                                    <p:anim calcmode="lin" valueType="num">
                                      <p:cBhvr additive="base">
                                        <p:cTn id="19" dur="500" fill="hold"/>
                                        <p:tgtEl>
                                          <p:spTgt spid="207878"/>
                                        </p:tgtEl>
                                        <p:attrNameLst>
                                          <p:attrName>ppt_x</p:attrName>
                                        </p:attrNameLst>
                                      </p:cBhvr>
                                      <p:tavLst>
                                        <p:tav tm="0">
                                          <p:val>
                                            <p:strVal val="#ppt_x"/>
                                          </p:val>
                                        </p:tav>
                                        <p:tav tm="100000">
                                          <p:val>
                                            <p:strVal val="#ppt_x"/>
                                          </p:val>
                                        </p:tav>
                                      </p:tavLst>
                                    </p:anim>
                                    <p:anim calcmode="lin" valueType="num">
                                      <p:cBhvr additive="base">
                                        <p:cTn id="20" dur="500" fill="hold"/>
                                        <p:tgtEl>
                                          <p:spTgt spid="20787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7879"/>
                                        </p:tgtEl>
                                        <p:attrNameLst>
                                          <p:attrName>style.visibility</p:attrName>
                                        </p:attrNameLst>
                                      </p:cBhvr>
                                      <p:to>
                                        <p:strVal val="visible"/>
                                      </p:to>
                                    </p:set>
                                    <p:anim calcmode="lin" valueType="num">
                                      <p:cBhvr additive="base">
                                        <p:cTn id="25" dur="500" fill="hold"/>
                                        <p:tgtEl>
                                          <p:spTgt spid="207879"/>
                                        </p:tgtEl>
                                        <p:attrNameLst>
                                          <p:attrName>ppt_x</p:attrName>
                                        </p:attrNameLst>
                                      </p:cBhvr>
                                      <p:tavLst>
                                        <p:tav tm="0">
                                          <p:val>
                                            <p:strVal val="#ppt_x"/>
                                          </p:val>
                                        </p:tav>
                                        <p:tav tm="100000">
                                          <p:val>
                                            <p:strVal val="#ppt_x"/>
                                          </p:val>
                                        </p:tav>
                                      </p:tavLst>
                                    </p:anim>
                                    <p:anim calcmode="lin" valueType="num">
                                      <p:cBhvr additive="base">
                                        <p:cTn id="26" dur="500" fill="hold"/>
                                        <p:tgtEl>
                                          <p:spTgt spid="2078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6" grpId="0"/>
      <p:bldP spid="207877" grpId="0"/>
      <p:bldP spid="207878" grpId="0"/>
      <p:bldP spid="20787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p:cNvSpPr>
            <a:spLocks noGrp="1" noChangeArrowheads="1"/>
          </p:cNvSpPr>
          <p:nvPr>
            <p:ph idx="1"/>
          </p:nvPr>
        </p:nvSpPr>
        <p:spPr>
          <a:xfrm>
            <a:off x="395288" y="696913"/>
            <a:ext cx="8569325" cy="574675"/>
          </a:xfrm>
        </p:spPr>
        <p:txBody>
          <a:bodyPr/>
          <a:lstStyle/>
          <a:p>
            <a:pPr eaLnBrk="1" hangingPunct="1">
              <a:buFont typeface="Wingdings" pitchFamily="2" charset="2"/>
              <a:buNone/>
            </a:pPr>
            <a:r>
              <a:rPr lang="zh-CN" altLang="en-US" sz="2400" smtClean="0"/>
              <a:t>例</a:t>
            </a:r>
            <a:r>
              <a:rPr lang="en-US" altLang="zh-CN" sz="2400" smtClean="0"/>
              <a:t>9 </a:t>
            </a:r>
            <a:r>
              <a:rPr lang="zh-CN" altLang="en-US" sz="2400" smtClean="0"/>
              <a:t>查询</a:t>
            </a:r>
            <a:r>
              <a:rPr lang="en-US" altLang="zh-CN" sz="2400" smtClean="0"/>
              <a:t>1</a:t>
            </a:r>
            <a:r>
              <a:rPr lang="zh-CN" altLang="en-US" sz="2400" smtClean="0"/>
              <a:t>号院系的每个学生的平均成绩</a:t>
            </a:r>
          </a:p>
        </p:txBody>
      </p:sp>
      <p:sp>
        <p:nvSpPr>
          <p:cNvPr id="63491" name="Rectangle 4"/>
          <p:cNvSpPr>
            <a:spLocks noChangeArrowheads="1"/>
          </p:cNvSpPr>
          <p:nvPr/>
        </p:nvSpPr>
        <p:spPr bwMode="auto">
          <a:xfrm>
            <a:off x="395288" y="1344613"/>
            <a:ext cx="8497887" cy="1938992"/>
          </a:xfrm>
          <a:prstGeom prst="rect">
            <a:avLst/>
          </a:prstGeom>
          <a:noFill/>
          <a:ln w="9525">
            <a:noFill/>
            <a:miter lim="800000"/>
            <a:headEnd/>
            <a:tailEnd/>
          </a:ln>
        </p:spPr>
        <p:txBody>
          <a:bodyPr>
            <a:spAutoFit/>
          </a:bodyPr>
          <a:lstStyle/>
          <a:p>
            <a:r>
              <a:rPr lang="en-US" altLang="zh-CN" dirty="0"/>
              <a:t>select sc.sno, </a:t>
            </a:r>
            <a:r>
              <a:rPr lang="en-US" altLang="zh-CN" dirty="0" err="1"/>
              <a:t>avg</a:t>
            </a:r>
            <a:r>
              <a:rPr lang="en-US" altLang="zh-CN" dirty="0"/>
              <a:t>(grade)</a:t>
            </a:r>
          </a:p>
          <a:p>
            <a:r>
              <a:rPr lang="en-US" altLang="zh-CN" dirty="0">
                <a:solidFill>
                  <a:srgbClr val="0000FF"/>
                </a:solidFill>
              </a:rPr>
              <a:t>from sc, student</a:t>
            </a:r>
          </a:p>
          <a:p>
            <a:r>
              <a:rPr lang="en-US" altLang="zh-CN" dirty="0"/>
              <a:t>where </a:t>
            </a:r>
            <a:r>
              <a:rPr lang="en-US" altLang="zh-CN" dirty="0">
                <a:solidFill>
                  <a:srgbClr val="0000FF"/>
                </a:solidFill>
              </a:rPr>
              <a:t>sc.sno=student.sno</a:t>
            </a:r>
          </a:p>
          <a:p>
            <a:r>
              <a:rPr lang="en-US" altLang="zh-CN" dirty="0"/>
              <a:t>and </a:t>
            </a:r>
            <a:r>
              <a:rPr lang="en-US" altLang="zh-CN" dirty="0" err="1"/>
              <a:t>student.sdept</a:t>
            </a:r>
            <a:r>
              <a:rPr lang="en-US" altLang="zh-CN" dirty="0"/>
              <a:t>=1</a:t>
            </a:r>
          </a:p>
          <a:p>
            <a:r>
              <a:rPr lang="en-US" altLang="zh-CN" dirty="0"/>
              <a:t>group by </a:t>
            </a:r>
            <a:r>
              <a:rPr lang="en-US" altLang="zh-CN" dirty="0" smtClean="0"/>
              <a:t>sc.sno;</a:t>
            </a:r>
            <a:endParaRPr lang="en-US" altLang="zh-CN" dirty="0"/>
          </a:p>
        </p:txBody>
      </p:sp>
      <p:sp>
        <p:nvSpPr>
          <p:cNvPr id="4" name="灯片编号占位符 3"/>
          <p:cNvSpPr>
            <a:spLocks noGrp="1"/>
          </p:cNvSpPr>
          <p:nvPr>
            <p:ph type="sldNum" sz="quarter" idx="12"/>
          </p:nvPr>
        </p:nvSpPr>
        <p:spPr/>
        <p:txBody>
          <a:bodyPr/>
          <a:lstStyle/>
          <a:p>
            <a:pPr>
              <a:defRPr/>
            </a:pPr>
            <a:fld id="{7BE346A8-F3BB-4776-AAF1-9442C4B11204}" type="slidenum">
              <a:rPr lang="en-US" altLang="zh-CN" smtClean="0"/>
              <a:pPr>
                <a:defRPr/>
              </a:pPr>
              <a:t>62</a:t>
            </a:fld>
            <a:endParaRPr lang="en-US" altLang="zh-CN"/>
          </a:p>
        </p:txBody>
      </p:sp>
      <p:sp>
        <p:nvSpPr>
          <p:cNvPr id="6" name="矩形 5"/>
          <p:cNvSpPr/>
          <p:nvPr/>
        </p:nvSpPr>
        <p:spPr>
          <a:xfrm>
            <a:off x="500034" y="3246075"/>
            <a:ext cx="7572428" cy="830997"/>
          </a:xfrm>
          <a:prstGeom prst="rect">
            <a:avLst/>
          </a:prstGeom>
        </p:spPr>
        <p:txBody>
          <a:bodyPr wrap="square">
            <a:spAutoFit/>
          </a:bodyPr>
          <a:lstStyle/>
          <a:p>
            <a:r>
              <a:rPr lang="en-US" altLang="zh-CN" dirty="0" smtClean="0">
                <a:solidFill>
                  <a:srgbClr val="0000FF"/>
                </a:solidFill>
              </a:rPr>
              <a:t>【</a:t>
            </a:r>
            <a:r>
              <a:rPr lang="zh-CN" altLang="en-US" dirty="0" smtClean="0">
                <a:solidFill>
                  <a:srgbClr val="0000FF"/>
                </a:solidFill>
              </a:rPr>
              <a:t>注</a:t>
            </a:r>
            <a:r>
              <a:rPr lang="en-US" altLang="zh-CN" dirty="0" smtClean="0">
                <a:solidFill>
                  <a:srgbClr val="0000FF"/>
                </a:solidFill>
              </a:rPr>
              <a:t>】</a:t>
            </a:r>
            <a:r>
              <a:rPr lang="zh-CN" altLang="en-US" dirty="0" smtClean="0">
                <a:solidFill>
                  <a:srgbClr val="0000FF"/>
                </a:solidFill>
              </a:rPr>
              <a:t>学习、掌握分组查询的灵活、严谨应用。</a:t>
            </a:r>
          </a:p>
          <a:p>
            <a:r>
              <a:rPr lang="zh-CN" altLang="en-US" dirty="0" smtClean="0">
                <a:solidFill>
                  <a:srgbClr val="0000FF"/>
                </a:solidFill>
              </a:rPr>
              <a:t>         属性空值的情况</a:t>
            </a:r>
            <a:r>
              <a:rPr lang="en-US" altLang="zh-CN" dirty="0" smtClean="0">
                <a:solidFill>
                  <a:srgbClr val="0000FF"/>
                </a:solidFill>
              </a:rPr>
              <a:t>?    </a:t>
            </a:r>
            <a:endParaRPr lang="zh-CN" altLang="en-US" dirty="0">
              <a:solidFill>
                <a:srgbClr val="0000FF"/>
              </a:solidFill>
            </a:endParaRPr>
          </a:p>
        </p:txBody>
      </p:sp>
      <p:grpSp>
        <p:nvGrpSpPr>
          <p:cNvPr id="15" name="组合 14"/>
          <p:cNvGrpSpPr/>
          <p:nvPr/>
        </p:nvGrpSpPr>
        <p:grpSpPr>
          <a:xfrm>
            <a:off x="395288" y="4293096"/>
            <a:ext cx="2664544" cy="2376264"/>
            <a:chOff x="571472" y="4143380"/>
            <a:chExt cx="2000264" cy="1414466"/>
          </a:xfrm>
        </p:grpSpPr>
        <p:sp>
          <p:nvSpPr>
            <p:cNvPr id="10" name="六角星 9"/>
            <p:cNvSpPr/>
            <p:nvPr/>
          </p:nvSpPr>
          <p:spPr>
            <a:xfrm>
              <a:off x="571472" y="4357694"/>
              <a:ext cx="2000264" cy="1200152"/>
            </a:xfrm>
            <a:prstGeom prst="star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在</a:t>
              </a:r>
              <a:r>
                <a:rPr lang="en-US" altLang="zh-CN" dirty="0" smtClean="0"/>
                <a:t>group by</a:t>
              </a:r>
              <a:r>
                <a:rPr lang="zh-CN" altLang="en-US" dirty="0" smtClean="0"/>
                <a:t>子句中出现</a:t>
              </a:r>
              <a:endParaRPr lang="en-US" altLang="zh-CN" dirty="0" smtClean="0"/>
            </a:p>
          </p:txBody>
        </p:sp>
        <p:sp>
          <p:nvSpPr>
            <p:cNvPr id="13" name="矩形 12"/>
            <p:cNvSpPr/>
            <p:nvPr/>
          </p:nvSpPr>
          <p:spPr>
            <a:xfrm>
              <a:off x="1928794" y="4143380"/>
              <a:ext cx="436338" cy="461665"/>
            </a:xfrm>
            <a:prstGeom prst="rect">
              <a:avLst/>
            </a:prstGeom>
          </p:spPr>
          <p:txBody>
            <a:bodyPr wrap="none">
              <a:spAutoFit/>
            </a:bodyPr>
            <a:lstStyle/>
            <a:p>
              <a:r>
                <a:rPr lang="zh-CN" altLang="en-US" dirty="0" smtClean="0">
                  <a:solidFill>
                    <a:srgbClr val="FF0000"/>
                  </a:solidFill>
                </a:rPr>
                <a:t>√</a:t>
              </a:r>
              <a:endParaRPr lang="zh-CN" altLang="en-US" dirty="0">
                <a:solidFill>
                  <a:srgbClr val="FF0000"/>
                </a:solidFill>
              </a:endParaRPr>
            </a:p>
          </p:txBody>
        </p:sp>
      </p:grpSp>
      <p:sp>
        <p:nvSpPr>
          <p:cNvPr id="12" name="横卷形 11"/>
          <p:cNvSpPr/>
          <p:nvPr/>
        </p:nvSpPr>
        <p:spPr>
          <a:xfrm>
            <a:off x="3500429" y="4878268"/>
            <a:ext cx="1821767" cy="1033272"/>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不在分组子句中</a:t>
            </a:r>
            <a:endParaRPr lang="zh-CN" altLang="en-US" dirty="0"/>
          </a:p>
        </p:txBody>
      </p:sp>
      <p:sp>
        <p:nvSpPr>
          <p:cNvPr id="2" name="圆角矩形标注 1"/>
          <p:cNvSpPr/>
          <p:nvPr/>
        </p:nvSpPr>
        <p:spPr>
          <a:xfrm>
            <a:off x="4864996" y="3653723"/>
            <a:ext cx="914400" cy="612648"/>
          </a:xfrm>
          <a:prstGeom prst="wedgeRoundRectCallout">
            <a:avLst>
              <a:gd name="adj1" fmla="val -159897"/>
              <a:gd name="adj2" fmla="val -16791"/>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smtClean="0"/>
              <a:t>跳过</a:t>
            </a:r>
            <a:endParaRPr lang="zh-CN" altLang="en-US" dirty="0"/>
          </a:p>
        </p:txBody>
      </p:sp>
      <p:grpSp>
        <p:nvGrpSpPr>
          <p:cNvPr id="26" name="组合 25"/>
          <p:cNvGrpSpPr/>
          <p:nvPr/>
        </p:nvGrpSpPr>
        <p:grpSpPr>
          <a:xfrm>
            <a:off x="5508104" y="3729215"/>
            <a:ext cx="3045903" cy="1665689"/>
            <a:chOff x="5508104" y="3729215"/>
            <a:chExt cx="3045903" cy="1665689"/>
          </a:xfrm>
        </p:grpSpPr>
        <p:sp>
          <p:nvSpPr>
            <p:cNvPr id="14" name="矩形 13"/>
            <p:cNvSpPr/>
            <p:nvPr/>
          </p:nvSpPr>
          <p:spPr>
            <a:xfrm>
              <a:off x="7413619" y="3729215"/>
              <a:ext cx="695456" cy="461665"/>
            </a:xfrm>
            <a:prstGeom prst="rect">
              <a:avLst/>
            </a:prstGeom>
          </p:spPr>
          <p:txBody>
            <a:bodyPr wrap="none">
              <a:spAutoFit/>
            </a:bodyPr>
            <a:lstStyle/>
            <a:p>
              <a:r>
                <a:rPr lang="zh-CN" altLang="en-US" dirty="0" smtClean="0">
                  <a:solidFill>
                    <a:srgbClr val="FF0000"/>
                  </a:solidFill>
                </a:rPr>
                <a:t>√</a:t>
              </a:r>
              <a:endParaRPr lang="zh-CN" altLang="en-US" dirty="0">
                <a:solidFill>
                  <a:srgbClr val="FF0000"/>
                </a:solidFill>
              </a:endParaRPr>
            </a:p>
          </p:txBody>
        </p:sp>
        <p:sp>
          <p:nvSpPr>
            <p:cNvPr id="21" name="横卷形 20"/>
            <p:cNvSpPr/>
            <p:nvPr/>
          </p:nvSpPr>
          <p:spPr>
            <a:xfrm>
              <a:off x="6732240" y="4060296"/>
              <a:ext cx="1821767" cy="1033272"/>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作为集函数参数</a:t>
              </a:r>
              <a:endParaRPr lang="zh-CN" altLang="en-US" dirty="0"/>
            </a:p>
          </p:txBody>
        </p:sp>
        <p:cxnSp>
          <p:nvCxnSpPr>
            <p:cNvPr id="7" name="直接箭头连接符 6"/>
            <p:cNvCxnSpPr/>
            <p:nvPr/>
          </p:nvCxnSpPr>
          <p:spPr>
            <a:xfrm flipV="1">
              <a:off x="5508104" y="4680888"/>
              <a:ext cx="1181172" cy="714016"/>
            </a:xfrm>
            <a:prstGeom prst="straightConnector1">
              <a:avLst/>
            </a:prstGeom>
            <a:ln w="76200">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a:off x="5508104" y="5379608"/>
            <a:ext cx="3002939" cy="1324012"/>
            <a:chOff x="5508104" y="5379608"/>
            <a:chExt cx="3002939" cy="1324012"/>
          </a:xfrm>
        </p:grpSpPr>
        <p:sp>
          <p:nvSpPr>
            <p:cNvPr id="20" name="矩形 19"/>
            <p:cNvSpPr/>
            <p:nvPr/>
          </p:nvSpPr>
          <p:spPr>
            <a:xfrm>
              <a:off x="7353939" y="5379608"/>
              <a:ext cx="492443" cy="461665"/>
            </a:xfrm>
            <a:prstGeom prst="rect">
              <a:avLst/>
            </a:prstGeom>
          </p:spPr>
          <p:txBody>
            <a:bodyPr wrap="none">
              <a:spAutoFit/>
            </a:bodyPr>
            <a:lstStyle/>
            <a:p>
              <a:r>
                <a:rPr lang="en-US" altLang="zh-CN" b="1" dirty="0" smtClean="0">
                  <a:solidFill>
                    <a:srgbClr val="FF0000"/>
                  </a:solidFill>
                </a:rPr>
                <a:t>×</a:t>
              </a:r>
              <a:endParaRPr lang="zh-CN" altLang="en-US" b="1" dirty="0">
                <a:solidFill>
                  <a:srgbClr val="FF0000"/>
                </a:solidFill>
              </a:endParaRPr>
            </a:p>
          </p:txBody>
        </p:sp>
        <p:sp>
          <p:nvSpPr>
            <p:cNvPr id="22" name="横卷形 21"/>
            <p:cNvSpPr/>
            <p:nvPr/>
          </p:nvSpPr>
          <p:spPr>
            <a:xfrm>
              <a:off x="6689276" y="5670348"/>
              <a:ext cx="1821767" cy="1033272"/>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未作为集函数参数</a:t>
              </a:r>
              <a:endParaRPr lang="zh-CN" altLang="en-US" dirty="0"/>
            </a:p>
          </p:txBody>
        </p:sp>
        <p:cxnSp>
          <p:nvCxnSpPr>
            <p:cNvPr id="23" name="直接箭头连接符 22"/>
            <p:cNvCxnSpPr/>
            <p:nvPr/>
          </p:nvCxnSpPr>
          <p:spPr>
            <a:xfrm>
              <a:off x="5508104" y="5379608"/>
              <a:ext cx="1080120" cy="807376"/>
            </a:xfrm>
            <a:prstGeom prst="straightConnector1">
              <a:avLst/>
            </a:prstGeom>
            <a:ln w="76200">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8" name="矩形 27"/>
          <p:cNvSpPr/>
          <p:nvPr/>
        </p:nvSpPr>
        <p:spPr>
          <a:xfrm>
            <a:off x="587383" y="3933056"/>
            <a:ext cx="3231975" cy="461665"/>
          </a:xfrm>
          <a:prstGeom prst="rect">
            <a:avLst/>
          </a:prstGeom>
        </p:spPr>
        <p:txBody>
          <a:bodyPr wrap="none">
            <a:spAutoFit/>
          </a:bodyPr>
          <a:lstStyle/>
          <a:p>
            <a:r>
              <a:rPr lang="en-US" altLang="zh-CN" dirty="0">
                <a:solidFill>
                  <a:srgbClr val="0000FF"/>
                </a:solidFill>
              </a:rPr>
              <a:t>select</a:t>
            </a:r>
            <a:r>
              <a:rPr lang="zh-CN" altLang="en-US" dirty="0">
                <a:solidFill>
                  <a:srgbClr val="0000FF"/>
                </a:solidFill>
              </a:rPr>
              <a:t>子句里的属性？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500" fill="hold"/>
                                        <p:tgtEl>
                                          <p:spTgt spid="28"/>
                                        </p:tgtEl>
                                        <p:attrNameLst>
                                          <p:attrName>ppt_x</p:attrName>
                                        </p:attrNameLst>
                                      </p:cBhvr>
                                      <p:tavLst>
                                        <p:tav tm="0">
                                          <p:val>
                                            <p:strVal val="#ppt_x"/>
                                          </p:val>
                                        </p:tav>
                                        <p:tav tm="100000">
                                          <p:val>
                                            <p:strVal val="#ppt_x"/>
                                          </p:val>
                                        </p:tav>
                                      </p:tavLst>
                                    </p:anim>
                                    <p:anim calcmode="lin" valueType="num">
                                      <p:cBhvr additive="base">
                                        <p:cTn id="1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additive="base">
                                        <p:cTn id="35" dur="500" fill="hold"/>
                                        <p:tgtEl>
                                          <p:spTgt spid="26"/>
                                        </p:tgtEl>
                                        <p:attrNameLst>
                                          <p:attrName>ppt_x</p:attrName>
                                        </p:attrNameLst>
                                      </p:cBhvr>
                                      <p:tavLst>
                                        <p:tav tm="0">
                                          <p:val>
                                            <p:strVal val="#ppt_x"/>
                                          </p:val>
                                        </p:tav>
                                        <p:tav tm="100000">
                                          <p:val>
                                            <p:strVal val="#ppt_x"/>
                                          </p:val>
                                        </p:tav>
                                      </p:tavLst>
                                    </p:anim>
                                    <p:anim calcmode="lin" valueType="num">
                                      <p:cBhvr additive="base">
                                        <p:cTn id="3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7"/>
                                        </p:tgtEl>
                                        <p:attrNameLst>
                                          <p:attrName>style.visibility</p:attrName>
                                        </p:attrNameLst>
                                      </p:cBhvr>
                                      <p:to>
                                        <p:strVal val="visible"/>
                                      </p:to>
                                    </p:set>
                                    <p:anim calcmode="lin" valueType="num">
                                      <p:cBhvr additive="base">
                                        <p:cTn id="41" dur="500" fill="hold"/>
                                        <p:tgtEl>
                                          <p:spTgt spid="27"/>
                                        </p:tgtEl>
                                        <p:attrNameLst>
                                          <p:attrName>ppt_x</p:attrName>
                                        </p:attrNameLst>
                                      </p:cBhvr>
                                      <p:tavLst>
                                        <p:tav tm="0">
                                          <p:val>
                                            <p:strVal val="#ppt_x"/>
                                          </p:val>
                                        </p:tav>
                                        <p:tav tm="100000">
                                          <p:val>
                                            <p:strVal val="#ppt_x"/>
                                          </p:val>
                                        </p:tav>
                                      </p:tavLst>
                                    </p:anim>
                                    <p:anim calcmode="lin" valueType="num">
                                      <p:cBhvr additive="base">
                                        <p:cTn id="4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animBg="1"/>
      <p:bldP spid="2" grpId="0" animBg="1"/>
      <p:bldP spid="2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基于派生表的查询</a:t>
            </a:r>
            <a:endParaRPr lang="zh-CN" altLang="en-US" dirty="0"/>
          </a:p>
        </p:txBody>
      </p:sp>
      <p:sp>
        <p:nvSpPr>
          <p:cNvPr id="3" name="内容占位符 2"/>
          <p:cNvSpPr>
            <a:spLocks noGrp="1"/>
          </p:cNvSpPr>
          <p:nvPr>
            <p:ph idx="1"/>
          </p:nvPr>
        </p:nvSpPr>
        <p:spPr/>
        <p:txBody>
          <a:bodyPr/>
          <a:lstStyle/>
          <a:p>
            <a:pPr marL="0" indent="0">
              <a:buNone/>
            </a:pPr>
            <a:r>
              <a:rPr lang="zh-CN" altLang="en-US" b="1" dirty="0" smtClean="0"/>
              <a:t>派生表</a:t>
            </a:r>
            <a:r>
              <a:rPr lang="zh-CN" altLang="en-US" dirty="0" smtClean="0"/>
              <a:t>：子查询生成的临时表，可以出现在主查询的</a:t>
            </a:r>
            <a:r>
              <a:rPr lang="en-US" altLang="zh-CN" dirty="0" smtClean="0"/>
              <a:t>FROM</a:t>
            </a:r>
            <a:r>
              <a:rPr lang="zh-CN" altLang="en-US" dirty="0" smtClean="0"/>
              <a:t>子句中，作为主查询的查询对象。</a:t>
            </a:r>
            <a:endParaRPr lang="en-US" altLang="zh-CN" dirty="0" smtClean="0"/>
          </a:p>
          <a:p>
            <a:pPr>
              <a:buNone/>
            </a:pPr>
            <a:endParaRPr lang="en-US" altLang="zh-CN" dirty="0" smtClean="0"/>
          </a:p>
          <a:p>
            <a:pPr>
              <a:buNone/>
            </a:pPr>
            <a:r>
              <a:rPr lang="en-US" altLang="zh-CN" dirty="0" smtClean="0">
                <a:solidFill>
                  <a:srgbClr val="0066FF"/>
                </a:solidFill>
              </a:rPr>
              <a:t>SELECT</a:t>
            </a:r>
            <a:r>
              <a:rPr lang="en-US" altLang="zh-CN" dirty="0" smtClean="0"/>
              <a:t> col1,col2,tempcol4</a:t>
            </a:r>
          </a:p>
          <a:p>
            <a:pPr>
              <a:buNone/>
            </a:pPr>
            <a:r>
              <a:rPr lang="en-US" altLang="zh-CN" dirty="0" smtClean="0">
                <a:solidFill>
                  <a:srgbClr val="0066FF"/>
                </a:solidFill>
              </a:rPr>
              <a:t>FROM</a:t>
            </a:r>
            <a:r>
              <a:rPr lang="en-US" altLang="zh-CN" dirty="0" smtClean="0"/>
              <a:t> TABLE1, </a:t>
            </a:r>
          </a:p>
          <a:p>
            <a:pPr>
              <a:buNone/>
            </a:pPr>
            <a:r>
              <a:rPr lang="en-US" altLang="zh-CN" dirty="0" smtClean="0"/>
              <a:t>    (</a:t>
            </a:r>
            <a:r>
              <a:rPr lang="en-US" altLang="zh-CN" dirty="0" smtClean="0">
                <a:solidFill>
                  <a:srgbClr val="FF0000"/>
                </a:solidFill>
              </a:rPr>
              <a:t> </a:t>
            </a:r>
          </a:p>
          <a:p>
            <a:pPr>
              <a:buNone/>
            </a:pPr>
            <a:r>
              <a:rPr lang="en-US" altLang="zh-CN" dirty="0">
                <a:solidFill>
                  <a:srgbClr val="FF0000"/>
                </a:solidFill>
              </a:rPr>
              <a:t> </a:t>
            </a:r>
            <a:r>
              <a:rPr lang="en-US" altLang="zh-CN" dirty="0" smtClean="0">
                <a:solidFill>
                  <a:srgbClr val="FF0000"/>
                </a:solidFill>
              </a:rPr>
              <a:t>                            </a:t>
            </a:r>
            <a:r>
              <a:rPr lang="en-US" altLang="zh-CN" dirty="0" smtClean="0"/>
              <a:t>) </a:t>
            </a:r>
            <a:r>
              <a:rPr lang="en-US" altLang="zh-CN" dirty="0" smtClean="0">
                <a:solidFill>
                  <a:srgbClr val="FF0000"/>
                </a:solidFill>
              </a:rPr>
              <a:t>AS </a:t>
            </a:r>
          </a:p>
          <a:p>
            <a:pPr>
              <a:buNone/>
            </a:pPr>
            <a:r>
              <a:rPr lang="en-US" altLang="zh-CN" dirty="0" smtClean="0">
                <a:solidFill>
                  <a:srgbClr val="FF0000"/>
                </a:solidFill>
              </a:rPr>
              <a:t>     TABLE2_TMP(tempcol3,tempcol4)</a:t>
            </a:r>
          </a:p>
          <a:p>
            <a:pPr>
              <a:buNone/>
            </a:pPr>
            <a:r>
              <a:rPr lang="en-US" altLang="zh-CN" dirty="0" smtClean="0">
                <a:solidFill>
                  <a:srgbClr val="0066FF"/>
                </a:solidFill>
              </a:rPr>
              <a:t>WHERE</a:t>
            </a:r>
            <a:r>
              <a:rPr lang="en-US" altLang="zh-CN" dirty="0" smtClean="0"/>
              <a:t> col1=</a:t>
            </a:r>
            <a:r>
              <a:rPr lang="en-US" altLang="zh-CN" dirty="0" smtClean="0">
                <a:solidFill>
                  <a:srgbClr val="FF0000"/>
                </a:solidFill>
              </a:rPr>
              <a:t>TABLE2_TMP.</a:t>
            </a:r>
            <a:r>
              <a:rPr lang="en-US" altLang="zh-CN" dirty="0" smtClean="0"/>
              <a:t>tempcol3</a:t>
            </a:r>
          </a:p>
        </p:txBody>
      </p:sp>
      <p:sp>
        <p:nvSpPr>
          <p:cNvPr id="4" name="灯片编号占位符 3"/>
          <p:cNvSpPr>
            <a:spLocks noGrp="1"/>
          </p:cNvSpPr>
          <p:nvPr>
            <p:ph type="sldNum" sz="quarter" idx="12"/>
          </p:nvPr>
        </p:nvSpPr>
        <p:spPr/>
        <p:txBody>
          <a:bodyPr/>
          <a:lstStyle/>
          <a:p>
            <a:pPr>
              <a:defRPr/>
            </a:pPr>
            <a:fld id="{528AF151-3A7E-497E-82D4-A5C2A7624A47}" type="slidenum">
              <a:rPr lang="en-US" altLang="zh-CN" smtClean="0"/>
              <a:pPr>
                <a:defRPr/>
              </a:pPr>
              <a:t>63</a:t>
            </a:fld>
            <a:endParaRPr lang="en-US" altLang="zh-CN"/>
          </a:p>
        </p:txBody>
      </p:sp>
      <p:sp>
        <p:nvSpPr>
          <p:cNvPr id="5" name="矩形 4"/>
          <p:cNvSpPr/>
          <p:nvPr/>
        </p:nvSpPr>
        <p:spPr>
          <a:xfrm>
            <a:off x="1187624" y="4221088"/>
            <a:ext cx="6737176" cy="964046"/>
          </a:xfrm>
          <a:prstGeom prst="rect">
            <a:avLst/>
          </a:prstGeom>
        </p:spPr>
        <p:txBody>
          <a:bodyPr wrap="square">
            <a:spAutoFit/>
          </a:bodyPr>
          <a:lstStyle/>
          <a:p>
            <a:pPr>
              <a:lnSpc>
                <a:spcPct val="125000"/>
              </a:lnSpc>
              <a:buNone/>
            </a:pPr>
            <a:r>
              <a:rPr lang="en-US" altLang="zh-CN" dirty="0">
                <a:solidFill>
                  <a:srgbClr val="FF0000"/>
                </a:solidFill>
              </a:rPr>
              <a:t>SELECT</a:t>
            </a:r>
            <a:r>
              <a:rPr lang="en-US" altLang="zh-CN" dirty="0"/>
              <a:t> col3,avg(col4) </a:t>
            </a:r>
            <a:r>
              <a:rPr lang="en-US" altLang="zh-CN" dirty="0">
                <a:solidFill>
                  <a:srgbClr val="FF0000"/>
                </a:solidFill>
              </a:rPr>
              <a:t>FROM</a:t>
            </a:r>
            <a:r>
              <a:rPr lang="en-US" altLang="zh-CN" dirty="0"/>
              <a:t> TABLE2 </a:t>
            </a:r>
          </a:p>
          <a:p>
            <a:pPr>
              <a:lnSpc>
                <a:spcPct val="125000"/>
              </a:lnSpc>
              <a:buNone/>
            </a:pPr>
            <a:r>
              <a:rPr lang="en-US" altLang="zh-CN" dirty="0" smtClean="0"/>
              <a:t>GROUP </a:t>
            </a:r>
            <a:r>
              <a:rPr lang="en-US" altLang="zh-CN" dirty="0"/>
              <a:t>BY col3</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836712"/>
            <a:ext cx="8229600" cy="4389437"/>
          </a:xfrm>
        </p:spPr>
        <p:txBody>
          <a:bodyPr/>
          <a:lstStyle/>
          <a:p>
            <a:pPr marL="0" indent="0">
              <a:buNone/>
            </a:pPr>
            <a:r>
              <a:rPr lang="en-US" altLang="zh-CN" dirty="0" smtClean="0">
                <a:solidFill>
                  <a:srgbClr val="0066FF"/>
                </a:solidFill>
              </a:rPr>
              <a:t>SELECT</a:t>
            </a:r>
            <a:r>
              <a:rPr lang="en-US" altLang="zh-CN" dirty="0" smtClean="0"/>
              <a:t> </a:t>
            </a:r>
            <a:r>
              <a:rPr lang="en-US" altLang="zh-CN" dirty="0" err="1" smtClean="0"/>
              <a:t>sno</a:t>
            </a:r>
            <a:r>
              <a:rPr lang="en-US" altLang="zh-CN" dirty="0" smtClean="0"/>
              <a:t>, </a:t>
            </a:r>
            <a:r>
              <a:rPr lang="en-US" altLang="zh-CN" dirty="0" err="1" smtClean="0"/>
              <a:t>cno</a:t>
            </a:r>
            <a:endParaRPr lang="en-US" altLang="zh-CN" dirty="0" smtClean="0"/>
          </a:p>
          <a:p>
            <a:pPr marL="0" indent="0">
              <a:buNone/>
            </a:pPr>
            <a:r>
              <a:rPr lang="en-US" altLang="zh-CN" dirty="0" smtClean="0">
                <a:solidFill>
                  <a:srgbClr val="0066FF"/>
                </a:solidFill>
              </a:rPr>
              <a:t>FROM</a:t>
            </a:r>
            <a:r>
              <a:rPr lang="en-US" altLang="zh-CN" dirty="0" smtClean="0"/>
              <a:t> sc, </a:t>
            </a:r>
            <a:r>
              <a:rPr lang="en-US" altLang="zh-CN" dirty="0" smtClean="0">
                <a:solidFill>
                  <a:srgbClr val="FF0000"/>
                </a:solidFill>
              </a:rPr>
              <a:t>(</a:t>
            </a:r>
          </a:p>
          <a:p>
            <a:pPr marL="0" indent="0">
              <a:buNone/>
            </a:pPr>
            <a:r>
              <a:rPr lang="en-US" altLang="zh-CN" dirty="0" smtClean="0">
                <a:solidFill>
                  <a:srgbClr val="FF0000"/>
                </a:solidFill>
              </a:rPr>
              <a:t>                                          ) </a:t>
            </a:r>
          </a:p>
          <a:p>
            <a:pPr marL="0" indent="0">
              <a:buNone/>
            </a:pPr>
            <a:r>
              <a:rPr lang="en-US" altLang="zh-CN" dirty="0" smtClean="0">
                <a:solidFill>
                  <a:srgbClr val="FF0000"/>
                </a:solidFill>
              </a:rPr>
              <a:t>    AS </a:t>
            </a:r>
            <a:r>
              <a:rPr lang="en-US" altLang="zh-CN" dirty="0" err="1" smtClean="0">
                <a:solidFill>
                  <a:srgbClr val="FF0000"/>
                </a:solidFill>
              </a:rPr>
              <a:t>avg_sc</a:t>
            </a:r>
            <a:r>
              <a:rPr lang="en-US" altLang="zh-CN" dirty="0" smtClean="0">
                <a:solidFill>
                  <a:srgbClr val="FF0000"/>
                </a:solidFill>
              </a:rPr>
              <a:t>(</a:t>
            </a:r>
            <a:r>
              <a:rPr lang="en-US" altLang="zh-CN" dirty="0" err="1" smtClean="0">
                <a:solidFill>
                  <a:srgbClr val="FF0000"/>
                </a:solidFill>
              </a:rPr>
              <a:t>avg_sno</a:t>
            </a:r>
            <a:r>
              <a:rPr lang="en-US" altLang="zh-CN" dirty="0" smtClean="0">
                <a:solidFill>
                  <a:srgbClr val="FF0000"/>
                </a:solidFill>
              </a:rPr>
              <a:t>, </a:t>
            </a:r>
            <a:r>
              <a:rPr lang="en-US" altLang="zh-CN" dirty="0" err="1" smtClean="0">
                <a:solidFill>
                  <a:srgbClr val="FF0000"/>
                </a:solidFill>
              </a:rPr>
              <a:t>avg_grade</a:t>
            </a:r>
            <a:r>
              <a:rPr lang="en-US" altLang="zh-CN" dirty="0" smtClean="0">
                <a:solidFill>
                  <a:srgbClr val="FF0000"/>
                </a:solidFill>
              </a:rPr>
              <a:t>)</a:t>
            </a:r>
          </a:p>
          <a:p>
            <a:pPr marL="0" indent="0">
              <a:buNone/>
            </a:pPr>
            <a:r>
              <a:rPr lang="en-US" altLang="zh-CN" dirty="0" smtClean="0">
                <a:solidFill>
                  <a:srgbClr val="0066FF"/>
                </a:solidFill>
              </a:rPr>
              <a:t>WHERE</a:t>
            </a:r>
            <a:r>
              <a:rPr lang="en-US" altLang="zh-CN" dirty="0" smtClean="0"/>
              <a:t> sc.sno=</a:t>
            </a:r>
            <a:r>
              <a:rPr lang="en-US" altLang="zh-CN" dirty="0" err="1" smtClean="0">
                <a:solidFill>
                  <a:srgbClr val="FF0000"/>
                </a:solidFill>
              </a:rPr>
              <a:t>avg_sc</a:t>
            </a:r>
            <a:r>
              <a:rPr lang="en-US" altLang="zh-CN" dirty="0" err="1" smtClean="0"/>
              <a:t>.avg_sno</a:t>
            </a:r>
            <a:r>
              <a:rPr lang="en-US" altLang="zh-CN" dirty="0" smtClean="0"/>
              <a:t> AND </a:t>
            </a:r>
            <a:r>
              <a:rPr lang="en-US" altLang="zh-CN" dirty="0" err="1" smtClean="0"/>
              <a:t>sc.grade</a:t>
            </a:r>
            <a:r>
              <a:rPr lang="en-US" altLang="zh-CN" dirty="0" smtClean="0"/>
              <a:t>&gt;=</a:t>
            </a:r>
            <a:r>
              <a:rPr lang="en-US" altLang="zh-CN" dirty="0" err="1" smtClean="0">
                <a:solidFill>
                  <a:srgbClr val="FF0000"/>
                </a:solidFill>
              </a:rPr>
              <a:t>avg_sc</a:t>
            </a:r>
            <a:r>
              <a:rPr lang="en-US" altLang="zh-CN" dirty="0" err="1" smtClean="0"/>
              <a:t>.avg_grade</a:t>
            </a:r>
            <a:endParaRPr lang="zh-CN" altLang="en-US" dirty="0"/>
          </a:p>
        </p:txBody>
      </p:sp>
      <p:sp>
        <p:nvSpPr>
          <p:cNvPr id="4" name="灯片编号占位符 3"/>
          <p:cNvSpPr>
            <a:spLocks noGrp="1"/>
          </p:cNvSpPr>
          <p:nvPr>
            <p:ph type="sldNum" sz="quarter" idx="12"/>
          </p:nvPr>
        </p:nvSpPr>
        <p:spPr/>
        <p:txBody>
          <a:bodyPr/>
          <a:lstStyle/>
          <a:p>
            <a:pPr>
              <a:defRPr/>
            </a:pPr>
            <a:fld id="{528AF151-3A7E-497E-82D4-A5C2A7624A47}" type="slidenum">
              <a:rPr lang="en-US" altLang="zh-CN" smtClean="0"/>
              <a:pPr>
                <a:defRPr/>
              </a:pPr>
              <a:t>64</a:t>
            </a:fld>
            <a:endParaRPr lang="en-US" altLang="zh-CN"/>
          </a:p>
        </p:txBody>
      </p:sp>
      <p:sp>
        <p:nvSpPr>
          <p:cNvPr id="2" name="矩形 1"/>
          <p:cNvSpPr/>
          <p:nvPr/>
        </p:nvSpPr>
        <p:spPr>
          <a:xfrm>
            <a:off x="2411760" y="1340768"/>
            <a:ext cx="5904656" cy="964046"/>
          </a:xfrm>
          <a:prstGeom prst="rect">
            <a:avLst/>
          </a:prstGeom>
        </p:spPr>
        <p:txBody>
          <a:bodyPr wrap="square">
            <a:spAutoFit/>
          </a:bodyPr>
          <a:lstStyle/>
          <a:p>
            <a:pPr marL="0" indent="0">
              <a:lnSpc>
                <a:spcPct val="125000"/>
              </a:lnSpc>
              <a:buNone/>
            </a:pPr>
            <a:r>
              <a:rPr lang="en-US" altLang="zh-CN" dirty="0">
                <a:solidFill>
                  <a:srgbClr val="FF0000"/>
                </a:solidFill>
              </a:rPr>
              <a:t>SELECT </a:t>
            </a:r>
            <a:r>
              <a:rPr lang="en-US" altLang="zh-CN" dirty="0" err="1">
                <a:solidFill>
                  <a:srgbClr val="FF0000"/>
                </a:solidFill>
              </a:rPr>
              <a:t>sno,avg</a:t>
            </a:r>
            <a:r>
              <a:rPr lang="en-US" altLang="zh-CN" dirty="0">
                <a:solidFill>
                  <a:srgbClr val="FF0000"/>
                </a:solidFill>
              </a:rPr>
              <a:t>(grade) FROM </a:t>
            </a:r>
            <a:r>
              <a:rPr lang="en-US" altLang="zh-CN" dirty="0" err="1">
                <a:solidFill>
                  <a:srgbClr val="FF0000"/>
                </a:solidFill>
              </a:rPr>
              <a:t>sc</a:t>
            </a:r>
            <a:r>
              <a:rPr lang="en-US" altLang="zh-CN" dirty="0">
                <a:solidFill>
                  <a:srgbClr val="FF0000"/>
                </a:solidFill>
              </a:rPr>
              <a:t> </a:t>
            </a:r>
          </a:p>
          <a:p>
            <a:pPr marL="0" indent="0">
              <a:lnSpc>
                <a:spcPct val="125000"/>
              </a:lnSpc>
              <a:buNone/>
            </a:pPr>
            <a:r>
              <a:rPr lang="en-US" altLang="zh-CN" dirty="0" smtClean="0">
                <a:solidFill>
                  <a:srgbClr val="FF0000"/>
                </a:solidFill>
              </a:rPr>
              <a:t>GROUP </a:t>
            </a:r>
            <a:r>
              <a:rPr lang="en-US" altLang="zh-CN" dirty="0">
                <a:solidFill>
                  <a:srgbClr val="FF0000"/>
                </a:solidFill>
              </a:rPr>
              <a:t>BY </a:t>
            </a:r>
            <a:r>
              <a:rPr lang="en-US" altLang="zh-CN" dirty="0" err="1">
                <a:solidFill>
                  <a:srgbClr val="FF0000"/>
                </a:solidFill>
              </a:rPr>
              <a:t>sno</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764704"/>
            <a:ext cx="8229600" cy="4389437"/>
          </a:xfrm>
        </p:spPr>
        <p:txBody>
          <a:bodyPr/>
          <a:lstStyle/>
          <a:p>
            <a:pPr marL="0" indent="0">
              <a:buNone/>
            </a:pPr>
            <a:r>
              <a:rPr lang="zh-CN" altLang="en-US" b="1" dirty="0" smtClean="0"/>
              <a:t>派生表的属性列</a:t>
            </a:r>
            <a:r>
              <a:rPr lang="zh-CN" altLang="en-US" dirty="0" smtClean="0"/>
              <a:t>：子查询中</a:t>
            </a:r>
            <a:r>
              <a:rPr lang="zh-CN" altLang="en-US" dirty="0" smtClean="0">
                <a:solidFill>
                  <a:srgbClr val="FF0000"/>
                </a:solidFill>
              </a:rPr>
              <a:t>没有聚集函数</a:t>
            </a:r>
            <a:r>
              <a:rPr lang="zh-CN" altLang="en-US" dirty="0" smtClean="0"/>
              <a:t>的情况下可以</a:t>
            </a:r>
            <a:r>
              <a:rPr lang="zh-CN" altLang="en-US" dirty="0" smtClean="0">
                <a:solidFill>
                  <a:srgbClr val="FF0000"/>
                </a:solidFill>
              </a:rPr>
              <a:t>不显示命名</a:t>
            </a:r>
            <a:r>
              <a:rPr lang="zh-CN" altLang="en-US" dirty="0" smtClean="0"/>
              <a:t>。</a:t>
            </a:r>
            <a:endParaRPr lang="en-US" altLang="zh-CN" dirty="0" smtClean="0"/>
          </a:p>
          <a:p>
            <a:pPr marL="0" indent="0">
              <a:buNone/>
            </a:pPr>
            <a:r>
              <a:rPr lang="en-US" altLang="zh-CN" dirty="0" smtClean="0">
                <a:solidFill>
                  <a:srgbClr val="0066FF"/>
                </a:solidFill>
              </a:rPr>
              <a:t>SELECT</a:t>
            </a:r>
            <a:r>
              <a:rPr lang="en-US" altLang="zh-CN" dirty="0" smtClean="0"/>
              <a:t> </a:t>
            </a:r>
            <a:r>
              <a:rPr lang="en-US" altLang="zh-CN" dirty="0" err="1" smtClean="0"/>
              <a:t>sname</a:t>
            </a:r>
            <a:endParaRPr lang="en-US" altLang="zh-CN" dirty="0" smtClean="0"/>
          </a:p>
          <a:p>
            <a:pPr marL="0" indent="0">
              <a:buNone/>
            </a:pPr>
            <a:r>
              <a:rPr lang="en-US" altLang="zh-CN" dirty="0" smtClean="0">
                <a:solidFill>
                  <a:srgbClr val="0066FF"/>
                </a:solidFill>
              </a:rPr>
              <a:t>FROM</a:t>
            </a:r>
            <a:r>
              <a:rPr lang="en-US" altLang="zh-CN" dirty="0" smtClean="0"/>
              <a:t> student, </a:t>
            </a:r>
            <a:r>
              <a:rPr lang="en-US" altLang="zh-CN" dirty="0" smtClean="0">
                <a:solidFill>
                  <a:srgbClr val="FF0000"/>
                </a:solidFill>
              </a:rPr>
              <a:t>(SELECT </a:t>
            </a:r>
            <a:r>
              <a:rPr lang="en-US" altLang="zh-CN" dirty="0" err="1" smtClean="0">
                <a:solidFill>
                  <a:srgbClr val="FF0000"/>
                </a:solidFill>
              </a:rPr>
              <a:t>sno</a:t>
            </a:r>
            <a:r>
              <a:rPr lang="en-US" altLang="zh-CN" dirty="0" smtClean="0">
                <a:solidFill>
                  <a:srgbClr val="FF0000"/>
                </a:solidFill>
              </a:rPr>
              <a:t> FROM sc </a:t>
            </a:r>
          </a:p>
          <a:p>
            <a:pPr marL="0" indent="0">
              <a:buNone/>
            </a:pPr>
            <a:r>
              <a:rPr lang="en-US" altLang="zh-CN" dirty="0" smtClean="0">
                <a:solidFill>
                  <a:srgbClr val="FF0000"/>
                </a:solidFill>
              </a:rPr>
              <a:t>    WHERE </a:t>
            </a:r>
            <a:r>
              <a:rPr lang="en-US" altLang="zh-CN" dirty="0" err="1" smtClean="0">
                <a:solidFill>
                  <a:srgbClr val="FF0000"/>
                </a:solidFill>
              </a:rPr>
              <a:t>cno</a:t>
            </a:r>
            <a:r>
              <a:rPr lang="en-US" altLang="zh-CN" dirty="0" smtClean="0">
                <a:solidFill>
                  <a:srgbClr val="FF0000"/>
                </a:solidFill>
              </a:rPr>
              <a:t>=‘1’) AS sc1</a:t>
            </a:r>
          </a:p>
          <a:p>
            <a:pPr marL="0" indent="0">
              <a:buNone/>
            </a:pPr>
            <a:r>
              <a:rPr lang="en-US" altLang="zh-CN" dirty="0" smtClean="0">
                <a:solidFill>
                  <a:srgbClr val="0066FF"/>
                </a:solidFill>
              </a:rPr>
              <a:t>WHERE</a:t>
            </a:r>
            <a:r>
              <a:rPr lang="en-US" altLang="zh-CN" dirty="0" smtClean="0"/>
              <a:t> student.sno=</a:t>
            </a:r>
            <a:r>
              <a:rPr lang="en-US" altLang="zh-CN" dirty="0" smtClean="0">
                <a:solidFill>
                  <a:srgbClr val="FF0000"/>
                </a:solidFill>
              </a:rPr>
              <a:t>sc1.</a:t>
            </a:r>
            <a:r>
              <a:rPr lang="en-US" altLang="zh-CN" dirty="0" smtClean="0"/>
              <a:t>sno</a:t>
            </a:r>
            <a:endParaRPr lang="zh-CN" altLang="en-US" dirty="0" smtClean="0"/>
          </a:p>
        </p:txBody>
      </p:sp>
      <p:sp>
        <p:nvSpPr>
          <p:cNvPr id="4" name="灯片编号占位符 3"/>
          <p:cNvSpPr>
            <a:spLocks noGrp="1"/>
          </p:cNvSpPr>
          <p:nvPr>
            <p:ph type="sldNum" sz="quarter" idx="12"/>
          </p:nvPr>
        </p:nvSpPr>
        <p:spPr/>
        <p:txBody>
          <a:bodyPr/>
          <a:lstStyle/>
          <a:p>
            <a:pPr>
              <a:defRPr/>
            </a:pPr>
            <a:fld id="{528AF151-3A7E-497E-82D4-A5C2A7624A47}" type="slidenum">
              <a:rPr lang="en-US" altLang="zh-CN" smtClean="0"/>
              <a:pPr>
                <a:defRPr/>
              </a:pPr>
              <a:t>65</a:t>
            </a:fld>
            <a:endParaRPr lang="en-US" altLang="zh-CN"/>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idx="1"/>
          </p:nvPr>
        </p:nvSpPr>
        <p:spPr>
          <a:xfrm>
            <a:off x="565150" y="188913"/>
            <a:ext cx="8110538" cy="1379537"/>
          </a:xfrm>
        </p:spPr>
        <p:txBody>
          <a:bodyPr/>
          <a:lstStyle/>
          <a:p>
            <a:pPr eaLnBrk="1" hangingPunct="1">
              <a:buFont typeface="Wingdings" pitchFamily="2" charset="2"/>
              <a:buNone/>
            </a:pPr>
            <a:r>
              <a:rPr lang="zh-CN" altLang="en-US" sz="2400" dirty="0" smtClean="0"/>
              <a:t>分组查询再举例：</a:t>
            </a:r>
            <a:r>
              <a:rPr lang="en-US" altLang="zh-CN" sz="2400" dirty="0" smtClean="0"/>
              <a:t>select </a:t>
            </a:r>
            <a:r>
              <a:rPr lang="en-US" altLang="zh-CN" sz="2400" dirty="0" err="1" smtClean="0"/>
              <a:t>cno</a:t>
            </a:r>
            <a:r>
              <a:rPr lang="en-US" altLang="zh-CN" sz="2400" dirty="0" smtClean="0"/>
              <a:t>, max(grade)</a:t>
            </a:r>
          </a:p>
          <a:p>
            <a:pPr eaLnBrk="1" hangingPunct="1">
              <a:buFont typeface="Wingdings" pitchFamily="2" charset="2"/>
              <a:buNone/>
            </a:pPr>
            <a:r>
              <a:rPr lang="en-US" altLang="zh-CN" sz="2400" dirty="0" smtClean="0"/>
              <a:t>                      from </a:t>
            </a:r>
            <a:r>
              <a:rPr lang="en-US" altLang="zh-CN" sz="2400" dirty="0" err="1" smtClean="0"/>
              <a:t>sc</a:t>
            </a:r>
            <a:endParaRPr lang="en-US" altLang="zh-CN" sz="2400" dirty="0" smtClean="0"/>
          </a:p>
          <a:p>
            <a:pPr eaLnBrk="1" hangingPunct="1">
              <a:buFont typeface="Wingdings" pitchFamily="2" charset="2"/>
              <a:buNone/>
            </a:pPr>
            <a:r>
              <a:rPr lang="en-US" altLang="zh-CN" sz="2400" dirty="0" smtClean="0"/>
              <a:t>                      group by </a:t>
            </a:r>
            <a:r>
              <a:rPr lang="en-US" altLang="zh-CN" sz="2400" dirty="0" err="1" smtClean="0"/>
              <a:t>cno</a:t>
            </a:r>
            <a:r>
              <a:rPr lang="en-US" altLang="zh-CN" sz="2400" dirty="0" smtClean="0"/>
              <a:t>;  </a:t>
            </a:r>
            <a:r>
              <a:rPr lang="zh-CN" altLang="en-US" sz="2400" dirty="0" smtClean="0"/>
              <a:t>最高分学生的学号？？？</a:t>
            </a:r>
          </a:p>
        </p:txBody>
      </p:sp>
      <p:sp>
        <p:nvSpPr>
          <p:cNvPr id="104451" name="Rectangle 3"/>
          <p:cNvSpPr>
            <a:spLocks noChangeArrowheads="1"/>
          </p:cNvSpPr>
          <p:nvPr/>
        </p:nvSpPr>
        <p:spPr bwMode="auto">
          <a:xfrm>
            <a:off x="533400" y="1628775"/>
            <a:ext cx="8229600" cy="830997"/>
          </a:xfrm>
          <a:prstGeom prst="rect">
            <a:avLst/>
          </a:prstGeom>
          <a:noFill/>
          <a:ln w="9525">
            <a:noFill/>
            <a:miter lim="800000"/>
            <a:headEnd/>
            <a:tailEnd/>
          </a:ln>
        </p:spPr>
        <p:txBody>
          <a:bodyPr>
            <a:spAutoFit/>
          </a:bodyPr>
          <a:lstStyle/>
          <a:p>
            <a:pPr>
              <a:spcBef>
                <a:spcPct val="50000"/>
              </a:spcBef>
            </a:pPr>
            <a:r>
              <a:rPr lang="en-US" altLang="zh-CN" dirty="0"/>
              <a:t>group by</a:t>
            </a:r>
            <a:r>
              <a:rPr lang="zh-CN" altLang="en-US" dirty="0"/>
              <a:t>的局限性：</a:t>
            </a:r>
            <a:r>
              <a:rPr lang="en-US" altLang="zh-CN" dirty="0">
                <a:solidFill>
                  <a:srgbClr val="FF0000"/>
                </a:solidFill>
              </a:rPr>
              <a:t>select</a:t>
            </a:r>
            <a:r>
              <a:rPr lang="zh-CN" altLang="en-US" dirty="0">
                <a:solidFill>
                  <a:srgbClr val="FF0000"/>
                </a:solidFill>
              </a:rPr>
              <a:t>子句中不允许出现分组、集函数之外的查询列</a:t>
            </a:r>
            <a:r>
              <a:rPr lang="zh-CN" altLang="en-US" dirty="0"/>
              <a:t>。</a:t>
            </a:r>
          </a:p>
        </p:txBody>
      </p:sp>
      <p:sp>
        <p:nvSpPr>
          <p:cNvPr id="104453" name="Rectangle 5"/>
          <p:cNvSpPr>
            <a:spLocks noChangeArrowheads="1"/>
          </p:cNvSpPr>
          <p:nvPr/>
        </p:nvSpPr>
        <p:spPr bwMode="auto">
          <a:xfrm>
            <a:off x="609600" y="2492375"/>
            <a:ext cx="8305800" cy="4339650"/>
          </a:xfrm>
          <a:prstGeom prst="rect">
            <a:avLst/>
          </a:prstGeom>
          <a:noFill/>
          <a:ln w="9525">
            <a:noFill/>
            <a:miter lim="800000"/>
            <a:headEnd/>
            <a:tailEnd/>
          </a:ln>
        </p:spPr>
        <p:txBody>
          <a:bodyPr>
            <a:spAutoFit/>
          </a:bodyPr>
          <a:lstStyle/>
          <a:p>
            <a:pPr>
              <a:spcBef>
                <a:spcPct val="50000"/>
              </a:spcBef>
            </a:pPr>
            <a:r>
              <a:rPr lang="en-US" altLang="zh-CN" dirty="0"/>
              <a:t>ORACLE</a:t>
            </a:r>
            <a:r>
              <a:rPr lang="zh-CN" altLang="en-US" dirty="0"/>
              <a:t>例子</a:t>
            </a:r>
            <a:r>
              <a:rPr lang="en-US" altLang="zh-CN" dirty="0"/>
              <a:t>:</a:t>
            </a:r>
          </a:p>
          <a:p>
            <a:pPr>
              <a:spcBef>
                <a:spcPct val="50000"/>
              </a:spcBef>
            </a:pPr>
            <a:r>
              <a:rPr lang="en-US" altLang="zh-CN" dirty="0"/>
              <a:t>select </a:t>
            </a:r>
            <a:r>
              <a:rPr lang="en-US" altLang="zh-CN" dirty="0" err="1"/>
              <a:t>substr</a:t>
            </a:r>
            <a:r>
              <a:rPr lang="en-US" altLang="zh-CN" dirty="0"/>
              <a:t>(maxsno,1,3) as grade,</a:t>
            </a:r>
          </a:p>
          <a:p>
            <a:pPr>
              <a:spcBef>
                <a:spcPct val="50000"/>
              </a:spcBef>
            </a:pPr>
            <a:r>
              <a:rPr lang="en-US" altLang="zh-CN" dirty="0"/>
              <a:t>	 </a:t>
            </a:r>
            <a:r>
              <a:rPr lang="en-US" altLang="zh-CN" dirty="0" err="1"/>
              <a:t>substr</a:t>
            </a:r>
            <a:r>
              <a:rPr lang="en-US" altLang="zh-CN" dirty="0"/>
              <a:t>(maxsno,4,5) as </a:t>
            </a:r>
            <a:r>
              <a:rPr lang="en-US" altLang="zh-CN" dirty="0" err="1"/>
              <a:t>sno</a:t>
            </a:r>
            <a:r>
              <a:rPr lang="en-US" altLang="zh-CN" dirty="0"/>
              <a:t>, </a:t>
            </a:r>
            <a:r>
              <a:rPr lang="en-US" altLang="zh-CN" dirty="0" err="1"/>
              <a:t>cno</a:t>
            </a:r>
            <a:endParaRPr lang="en-US" altLang="zh-CN" dirty="0"/>
          </a:p>
          <a:p>
            <a:pPr>
              <a:spcBef>
                <a:spcPct val="50000"/>
              </a:spcBef>
            </a:pPr>
            <a:r>
              <a:rPr lang="en-US" altLang="zh-CN" dirty="0"/>
              <a:t>from</a:t>
            </a:r>
          </a:p>
          <a:p>
            <a:pPr>
              <a:spcBef>
                <a:spcPct val="50000"/>
              </a:spcBef>
            </a:pPr>
            <a:r>
              <a:rPr lang="en-US" altLang="zh-CN" dirty="0"/>
              <a:t>(</a:t>
            </a:r>
            <a:r>
              <a:rPr lang="en-US" altLang="zh-CN" dirty="0">
                <a:solidFill>
                  <a:srgbClr val="FF0000"/>
                </a:solidFill>
              </a:rPr>
              <a:t>select max( </a:t>
            </a:r>
            <a:r>
              <a:rPr lang="en-US" altLang="zh-CN" dirty="0" err="1">
                <a:solidFill>
                  <a:srgbClr val="FF0000"/>
                </a:solidFill>
              </a:rPr>
              <a:t>to_string</a:t>
            </a:r>
            <a:r>
              <a:rPr lang="en-US" altLang="zh-CN" dirty="0">
                <a:solidFill>
                  <a:srgbClr val="FF0000"/>
                </a:solidFill>
              </a:rPr>
              <a:t>(grade,</a:t>
            </a:r>
            <a:r>
              <a:rPr lang="en-US" altLang="zh-CN" dirty="0">
                <a:solidFill>
                  <a:srgbClr val="FF0000"/>
                </a:solidFill>
                <a:latin typeface="Times New Roman" pitchFamily="18" charset="0"/>
              </a:rPr>
              <a:t>’</a:t>
            </a:r>
            <a:r>
              <a:rPr lang="en-US" altLang="zh-CN" dirty="0">
                <a:solidFill>
                  <a:srgbClr val="FF0000"/>
                </a:solidFill>
              </a:rPr>
              <a:t>000</a:t>
            </a:r>
            <a:r>
              <a:rPr lang="en-US" altLang="zh-CN" dirty="0">
                <a:solidFill>
                  <a:srgbClr val="FF0000"/>
                </a:solidFill>
                <a:latin typeface="Times New Roman" pitchFamily="18" charset="0"/>
              </a:rPr>
              <a:t>’</a:t>
            </a:r>
            <a:r>
              <a:rPr lang="en-US" altLang="zh-CN" dirty="0">
                <a:solidFill>
                  <a:srgbClr val="FF0000"/>
                </a:solidFill>
              </a:rPr>
              <a:t>)|</a:t>
            </a:r>
            <a:r>
              <a:rPr lang="en-US" altLang="zh-CN" dirty="0" err="1">
                <a:solidFill>
                  <a:srgbClr val="FF0000"/>
                </a:solidFill>
              </a:rPr>
              <a:t>sno</a:t>
            </a:r>
            <a:r>
              <a:rPr lang="en-US" altLang="zh-CN" dirty="0">
                <a:solidFill>
                  <a:srgbClr val="FF0000"/>
                </a:solidFill>
              </a:rPr>
              <a:t>)  as</a:t>
            </a:r>
          </a:p>
          <a:p>
            <a:pPr>
              <a:spcBef>
                <a:spcPct val="50000"/>
              </a:spcBef>
            </a:pPr>
            <a:r>
              <a:rPr lang="en-US" altLang="zh-CN" dirty="0">
                <a:solidFill>
                  <a:srgbClr val="FF0000"/>
                </a:solidFill>
              </a:rPr>
              <a:t>     </a:t>
            </a:r>
            <a:r>
              <a:rPr lang="en-US" altLang="zh-CN" dirty="0" err="1">
                <a:solidFill>
                  <a:srgbClr val="FF0000"/>
                </a:solidFill>
              </a:rPr>
              <a:t>maxsno</a:t>
            </a:r>
            <a:r>
              <a:rPr lang="en-US" altLang="zh-CN" dirty="0">
                <a:solidFill>
                  <a:srgbClr val="FF0000"/>
                </a:solidFill>
              </a:rPr>
              <a:t>, </a:t>
            </a:r>
            <a:r>
              <a:rPr lang="en-US" altLang="zh-CN" dirty="0" err="1">
                <a:solidFill>
                  <a:srgbClr val="FF0000"/>
                </a:solidFill>
              </a:rPr>
              <a:t>cno</a:t>
            </a:r>
            <a:r>
              <a:rPr lang="en-US" altLang="zh-CN" dirty="0">
                <a:solidFill>
                  <a:srgbClr val="FF0000"/>
                </a:solidFill>
              </a:rPr>
              <a:t> </a:t>
            </a:r>
          </a:p>
          <a:p>
            <a:pPr>
              <a:spcBef>
                <a:spcPct val="50000"/>
              </a:spcBef>
            </a:pPr>
            <a:r>
              <a:rPr lang="en-US" altLang="zh-CN" dirty="0">
                <a:solidFill>
                  <a:srgbClr val="FF0000"/>
                </a:solidFill>
              </a:rPr>
              <a:t>  from sc</a:t>
            </a:r>
          </a:p>
          <a:p>
            <a:pPr>
              <a:spcBef>
                <a:spcPct val="50000"/>
              </a:spcBef>
            </a:pPr>
            <a:r>
              <a:rPr lang="en-US" altLang="zh-CN" dirty="0">
                <a:solidFill>
                  <a:srgbClr val="FF0000"/>
                </a:solidFill>
              </a:rPr>
              <a:t>  group by </a:t>
            </a:r>
            <a:r>
              <a:rPr lang="en-US" altLang="zh-CN" dirty="0" err="1">
                <a:solidFill>
                  <a:srgbClr val="FF0000"/>
                </a:solidFill>
              </a:rPr>
              <a:t>cno</a:t>
            </a:r>
            <a:r>
              <a:rPr lang="en-US" altLang="zh-CN" dirty="0"/>
              <a:t>);</a:t>
            </a:r>
          </a:p>
        </p:txBody>
      </p:sp>
      <p:sp>
        <p:nvSpPr>
          <p:cNvPr id="104456" name="Text Box 8"/>
          <p:cNvSpPr txBox="1">
            <a:spLocks noChangeArrowheads="1"/>
          </p:cNvSpPr>
          <p:nvPr/>
        </p:nvSpPr>
        <p:spPr bwMode="auto">
          <a:xfrm>
            <a:off x="3327400" y="6265863"/>
            <a:ext cx="2012950" cy="457200"/>
          </a:xfrm>
          <a:prstGeom prst="rect">
            <a:avLst/>
          </a:prstGeom>
          <a:noFill/>
          <a:ln w="9525">
            <a:noFill/>
            <a:miter lim="800000"/>
            <a:headEnd/>
            <a:tailEnd/>
          </a:ln>
        </p:spPr>
        <p:txBody>
          <a:bodyPr wrap="none">
            <a:spAutoFit/>
          </a:bodyPr>
          <a:lstStyle/>
          <a:p>
            <a:r>
              <a:rPr lang="zh-CN" altLang="en-US" dirty="0">
                <a:solidFill>
                  <a:srgbClr val="0000FF"/>
                </a:solidFill>
              </a:rPr>
              <a:t>前两名？？？</a:t>
            </a:r>
          </a:p>
        </p:txBody>
      </p:sp>
      <p:sp>
        <p:nvSpPr>
          <p:cNvPr id="6" name="灯片编号占位符 5"/>
          <p:cNvSpPr>
            <a:spLocks noGrp="1"/>
          </p:cNvSpPr>
          <p:nvPr>
            <p:ph type="sldNum" sz="quarter" idx="12"/>
          </p:nvPr>
        </p:nvSpPr>
        <p:spPr/>
        <p:txBody>
          <a:bodyPr/>
          <a:lstStyle/>
          <a:p>
            <a:pPr>
              <a:defRPr/>
            </a:pPr>
            <a:fld id="{BD70D20A-D8BA-4BA9-92C6-D817BE36FC9B}" type="slidenum">
              <a:rPr lang="en-US" altLang="zh-CN" smtClean="0"/>
              <a:pPr>
                <a:defRPr/>
              </a:pPr>
              <a:t>66</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4451"/>
                                        </p:tgtEl>
                                        <p:attrNameLst>
                                          <p:attrName>style.visibility</p:attrName>
                                        </p:attrNameLst>
                                      </p:cBhvr>
                                      <p:to>
                                        <p:strVal val="visible"/>
                                      </p:to>
                                    </p:set>
                                    <p:anim calcmode="lin" valueType="num">
                                      <p:cBhvr additive="base">
                                        <p:cTn id="7" dur="500" fill="hold"/>
                                        <p:tgtEl>
                                          <p:spTgt spid="104451"/>
                                        </p:tgtEl>
                                        <p:attrNameLst>
                                          <p:attrName>ppt_x</p:attrName>
                                        </p:attrNameLst>
                                      </p:cBhvr>
                                      <p:tavLst>
                                        <p:tav tm="0">
                                          <p:val>
                                            <p:strVal val="0-#ppt_w/2"/>
                                          </p:val>
                                        </p:tav>
                                        <p:tav tm="100000">
                                          <p:val>
                                            <p:strVal val="#ppt_x"/>
                                          </p:val>
                                        </p:tav>
                                      </p:tavLst>
                                    </p:anim>
                                    <p:anim calcmode="lin" valueType="num">
                                      <p:cBhvr additive="base">
                                        <p:cTn id="8" dur="500" fill="hold"/>
                                        <p:tgtEl>
                                          <p:spTgt spid="10445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4453"/>
                                        </p:tgtEl>
                                        <p:attrNameLst>
                                          <p:attrName>style.visibility</p:attrName>
                                        </p:attrNameLst>
                                      </p:cBhvr>
                                      <p:to>
                                        <p:strVal val="visible"/>
                                      </p:to>
                                    </p:set>
                                    <p:anim calcmode="lin" valueType="num">
                                      <p:cBhvr additive="base">
                                        <p:cTn id="13" dur="500" fill="hold"/>
                                        <p:tgtEl>
                                          <p:spTgt spid="104453"/>
                                        </p:tgtEl>
                                        <p:attrNameLst>
                                          <p:attrName>ppt_x</p:attrName>
                                        </p:attrNameLst>
                                      </p:cBhvr>
                                      <p:tavLst>
                                        <p:tav tm="0">
                                          <p:val>
                                            <p:strVal val="0-#ppt_w/2"/>
                                          </p:val>
                                        </p:tav>
                                        <p:tav tm="100000">
                                          <p:val>
                                            <p:strVal val="#ppt_x"/>
                                          </p:val>
                                        </p:tav>
                                      </p:tavLst>
                                    </p:anim>
                                    <p:anim calcmode="lin" valueType="num">
                                      <p:cBhvr additive="base">
                                        <p:cTn id="14" dur="500" fill="hold"/>
                                        <p:tgtEl>
                                          <p:spTgt spid="10445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04456"/>
                                        </p:tgtEl>
                                        <p:attrNameLst>
                                          <p:attrName>style.visibility</p:attrName>
                                        </p:attrNameLst>
                                      </p:cBhvr>
                                      <p:to>
                                        <p:strVal val="visible"/>
                                      </p:to>
                                    </p:set>
                                    <p:anim calcmode="lin" valueType="num">
                                      <p:cBhvr additive="base">
                                        <p:cTn id="19" dur="500" fill="hold"/>
                                        <p:tgtEl>
                                          <p:spTgt spid="104456"/>
                                        </p:tgtEl>
                                        <p:attrNameLst>
                                          <p:attrName>ppt_x</p:attrName>
                                        </p:attrNameLst>
                                      </p:cBhvr>
                                      <p:tavLst>
                                        <p:tav tm="0">
                                          <p:val>
                                            <p:strVal val="1+#ppt_w/2"/>
                                          </p:val>
                                        </p:tav>
                                        <p:tav tm="100000">
                                          <p:val>
                                            <p:strVal val="#ppt_x"/>
                                          </p:val>
                                        </p:tav>
                                      </p:tavLst>
                                    </p:anim>
                                    <p:anim calcmode="lin" valueType="num">
                                      <p:cBhvr additive="base">
                                        <p:cTn id="20" dur="500" fill="hold"/>
                                        <p:tgtEl>
                                          <p:spTgt spid="1044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1" grpId="0" autoUpdateAnimBg="0"/>
      <p:bldP spid="104453" grpId="0" autoUpdateAnimBg="0"/>
      <p:bldP spid="10445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5"/>
          <p:cNvSpPr>
            <a:spLocks noGrp="1" noChangeArrowheads="1"/>
          </p:cNvSpPr>
          <p:nvPr>
            <p:ph idx="1"/>
          </p:nvPr>
        </p:nvSpPr>
        <p:spPr>
          <a:xfrm>
            <a:off x="323850" y="188913"/>
            <a:ext cx="8496300" cy="6480175"/>
          </a:xfrm>
        </p:spPr>
        <p:txBody>
          <a:bodyPr/>
          <a:lstStyle/>
          <a:p>
            <a:pPr eaLnBrk="1" hangingPunct="1">
              <a:buFont typeface="Wingdings" pitchFamily="2" charset="2"/>
              <a:buNone/>
            </a:pPr>
            <a:r>
              <a:rPr lang="en-US" altLang="zh-CN" sz="2400" dirty="0" smtClean="0"/>
              <a:t>ORACLE</a:t>
            </a:r>
            <a:r>
              <a:rPr lang="zh-CN" altLang="en-US" sz="2400" dirty="0" smtClean="0"/>
              <a:t>列子：</a:t>
            </a:r>
          </a:p>
          <a:p>
            <a:pPr eaLnBrk="1" hangingPunct="1">
              <a:buFont typeface="Wingdings" pitchFamily="2" charset="2"/>
              <a:buNone/>
            </a:pPr>
            <a:r>
              <a:rPr lang="en-US" altLang="zh-CN" sz="2400" dirty="0" smtClean="0"/>
              <a:t>select *</a:t>
            </a:r>
          </a:p>
          <a:p>
            <a:pPr eaLnBrk="1" hangingPunct="1">
              <a:buFont typeface="Wingdings" pitchFamily="2" charset="2"/>
              <a:buNone/>
            </a:pPr>
            <a:r>
              <a:rPr lang="en-US" altLang="zh-CN" sz="2400" dirty="0" smtClean="0"/>
              <a:t>from</a:t>
            </a:r>
          </a:p>
          <a:p>
            <a:pPr eaLnBrk="1" hangingPunct="1">
              <a:buFont typeface="Wingdings" pitchFamily="2" charset="2"/>
              <a:buNone/>
            </a:pPr>
            <a:r>
              <a:rPr lang="en-US" altLang="zh-CN" sz="2400" dirty="0" smtClean="0"/>
              <a:t>(select </a:t>
            </a:r>
            <a:r>
              <a:rPr lang="en-US" altLang="zh-CN" sz="2400" dirty="0" err="1" smtClean="0"/>
              <a:t>sno</a:t>
            </a:r>
            <a:r>
              <a:rPr lang="en-US" altLang="zh-CN" sz="2400" dirty="0" smtClean="0"/>
              <a:t>, </a:t>
            </a:r>
            <a:r>
              <a:rPr lang="en-US" altLang="zh-CN" sz="2400" dirty="0" err="1" smtClean="0"/>
              <a:t>cno</a:t>
            </a:r>
            <a:r>
              <a:rPr lang="en-US" altLang="zh-CN" sz="2400" dirty="0" smtClean="0"/>
              <a:t>, grade, </a:t>
            </a:r>
            <a:r>
              <a:rPr lang="en-US" altLang="zh-CN" sz="2400" dirty="0" smtClean="0">
                <a:solidFill>
                  <a:srgbClr val="0000FF"/>
                </a:solidFill>
              </a:rPr>
              <a:t>rank ()  </a:t>
            </a:r>
            <a:r>
              <a:rPr lang="en-US" altLang="zh-CN" sz="2400" dirty="0" smtClean="0">
                <a:solidFill>
                  <a:srgbClr val="C00000"/>
                </a:solidFill>
              </a:rPr>
              <a:t>over(partition </a:t>
            </a:r>
            <a:r>
              <a:rPr lang="en-US" altLang="zh-CN" sz="2400" dirty="0" err="1" smtClean="0">
                <a:solidFill>
                  <a:srgbClr val="C00000"/>
                </a:solidFill>
              </a:rPr>
              <a:t>cno</a:t>
            </a:r>
            <a:r>
              <a:rPr lang="en-US" altLang="zh-CN" sz="2400" dirty="0" smtClean="0">
                <a:solidFill>
                  <a:srgbClr val="C00000"/>
                </a:solidFill>
              </a:rPr>
              <a:t> order by grade </a:t>
            </a:r>
            <a:r>
              <a:rPr lang="en-US" altLang="zh-CN" sz="2400" dirty="0" err="1" smtClean="0">
                <a:solidFill>
                  <a:srgbClr val="C00000"/>
                </a:solidFill>
              </a:rPr>
              <a:t>desc</a:t>
            </a:r>
            <a:r>
              <a:rPr lang="en-US" altLang="zh-CN" sz="2400" dirty="0" smtClean="0"/>
              <a:t> ) </a:t>
            </a:r>
            <a:r>
              <a:rPr lang="en-US" altLang="zh-CN" sz="2400" dirty="0" smtClean="0">
                <a:solidFill>
                  <a:srgbClr val="0000FF"/>
                </a:solidFill>
              </a:rPr>
              <a:t>as </a:t>
            </a:r>
            <a:r>
              <a:rPr lang="en-US" altLang="zh-CN" sz="2400" dirty="0" err="1" smtClean="0">
                <a:solidFill>
                  <a:srgbClr val="0000FF"/>
                </a:solidFill>
              </a:rPr>
              <a:t>rk</a:t>
            </a:r>
            <a:endParaRPr lang="en-US" altLang="zh-CN" sz="2400" dirty="0" smtClean="0">
              <a:solidFill>
                <a:srgbClr val="0000FF"/>
              </a:solidFill>
            </a:endParaRPr>
          </a:p>
          <a:p>
            <a:pPr eaLnBrk="1" hangingPunct="1">
              <a:buFont typeface="Wingdings" pitchFamily="2" charset="2"/>
              <a:buNone/>
            </a:pPr>
            <a:r>
              <a:rPr lang="en-US" altLang="zh-CN" sz="2400" dirty="0" smtClean="0"/>
              <a:t>from </a:t>
            </a:r>
            <a:r>
              <a:rPr lang="en-US" altLang="zh-CN" sz="2400" dirty="0" err="1" smtClean="0"/>
              <a:t>sc</a:t>
            </a:r>
            <a:endParaRPr lang="en-US" altLang="zh-CN" sz="2400" dirty="0" smtClean="0"/>
          </a:p>
          <a:p>
            <a:pPr eaLnBrk="1" hangingPunct="1">
              <a:buFont typeface="Wingdings" pitchFamily="2" charset="2"/>
              <a:buNone/>
            </a:pPr>
            <a:r>
              <a:rPr lang="en-US" altLang="zh-CN" sz="2400" dirty="0" smtClean="0"/>
              <a:t>)</a:t>
            </a:r>
          </a:p>
          <a:p>
            <a:pPr eaLnBrk="1" hangingPunct="1">
              <a:buFont typeface="Wingdings" pitchFamily="2" charset="2"/>
              <a:buNone/>
            </a:pPr>
            <a:r>
              <a:rPr lang="en-US" altLang="zh-CN" sz="2400" dirty="0" smtClean="0"/>
              <a:t>where </a:t>
            </a:r>
            <a:r>
              <a:rPr lang="en-US" altLang="zh-CN" sz="2400" dirty="0" err="1" smtClean="0"/>
              <a:t>rk</a:t>
            </a:r>
            <a:r>
              <a:rPr lang="en-US" altLang="zh-CN" sz="2400" dirty="0" smtClean="0"/>
              <a:t> = 1 or </a:t>
            </a:r>
            <a:r>
              <a:rPr lang="en-US" altLang="zh-CN" sz="2400" dirty="0" err="1" smtClean="0"/>
              <a:t>rk</a:t>
            </a:r>
            <a:r>
              <a:rPr lang="en-US" altLang="zh-CN" sz="2400" dirty="0" smtClean="0"/>
              <a:t> = 2</a:t>
            </a:r>
          </a:p>
          <a:p>
            <a:pPr eaLnBrk="1" hangingPunct="1">
              <a:buFont typeface="Wingdings" pitchFamily="2" charset="2"/>
              <a:buNone/>
            </a:pPr>
            <a:endParaRPr lang="en-US" altLang="zh-CN" sz="2400" dirty="0" smtClean="0"/>
          </a:p>
          <a:p>
            <a:pPr eaLnBrk="1" hangingPunct="1">
              <a:buFont typeface="Wingdings" pitchFamily="2" charset="2"/>
              <a:buNone/>
            </a:pPr>
            <a:r>
              <a:rPr lang="en-US" altLang="zh-CN" sz="2400" dirty="0" err="1" smtClean="0"/>
              <a:t>Sql</a:t>
            </a:r>
            <a:r>
              <a:rPr lang="en-US" altLang="zh-CN" sz="2400" dirty="0" smtClean="0"/>
              <a:t> server</a:t>
            </a:r>
            <a:r>
              <a:rPr lang="zh-CN" altLang="en-US" sz="2400" dirty="0" smtClean="0"/>
              <a:t>例子（针对某一门课程）：</a:t>
            </a:r>
          </a:p>
          <a:p>
            <a:pPr eaLnBrk="1" hangingPunct="1">
              <a:buFont typeface="Wingdings" pitchFamily="2" charset="2"/>
              <a:buNone/>
            </a:pPr>
            <a:r>
              <a:rPr lang="en-US" altLang="zh-CN" sz="2400" dirty="0" smtClean="0"/>
              <a:t>select </a:t>
            </a:r>
            <a:r>
              <a:rPr lang="en-US" altLang="zh-CN" sz="2400" dirty="0" smtClean="0">
                <a:solidFill>
                  <a:srgbClr val="0000FF"/>
                </a:solidFill>
              </a:rPr>
              <a:t>top 3</a:t>
            </a:r>
            <a:r>
              <a:rPr lang="en-US" altLang="zh-CN" sz="2400" dirty="0" smtClean="0"/>
              <a:t> </a:t>
            </a:r>
            <a:r>
              <a:rPr lang="en-US" altLang="zh-CN" sz="2400" dirty="0" err="1" smtClean="0"/>
              <a:t>cno,sno,grade</a:t>
            </a:r>
            <a:r>
              <a:rPr lang="en-US" altLang="zh-CN" sz="2400" dirty="0" smtClean="0"/>
              <a:t>  from </a:t>
            </a:r>
            <a:r>
              <a:rPr lang="en-US" altLang="zh-CN" sz="2400" dirty="0" err="1" smtClean="0"/>
              <a:t>sc</a:t>
            </a:r>
            <a:endParaRPr lang="en-US" altLang="zh-CN" sz="2400" dirty="0" smtClean="0"/>
          </a:p>
          <a:p>
            <a:pPr eaLnBrk="1" hangingPunct="1">
              <a:buFont typeface="Wingdings" pitchFamily="2" charset="2"/>
              <a:buNone/>
            </a:pPr>
            <a:r>
              <a:rPr lang="en-US" altLang="zh-CN" sz="2400" dirty="0" smtClean="0"/>
              <a:t>where </a:t>
            </a:r>
            <a:r>
              <a:rPr lang="en-US" altLang="zh-CN" sz="2400" dirty="0" err="1" smtClean="0"/>
              <a:t>cno</a:t>
            </a:r>
            <a:r>
              <a:rPr lang="en-US" altLang="zh-CN" sz="2400" dirty="0" smtClean="0"/>
              <a:t>=</a:t>
            </a:r>
            <a:r>
              <a:rPr lang="en-US" altLang="zh-CN" sz="2400" dirty="0" smtClean="0">
                <a:latin typeface="Times New Roman" pitchFamily="18" charset="0"/>
              </a:rPr>
              <a:t>‘</a:t>
            </a:r>
            <a:r>
              <a:rPr lang="en-US" altLang="zh-CN" sz="2400" dirty="0" smtClean="0"/>
              <a:t>001</a:t>
            </a:r>
            <a:r>
              <a:rPr lang="en-US" altLang="zh-CN" sz="2400" dirty="0" smtClean="0">
                <a:latin typeface="Times New Roman" pitchFamily="18" charset="0"/>
              </a:rPr>
              <a:t>’</a:t>
            </a:r>
            <a:endParaRPr lang="en-US" altLang="zh-CN" sz="2400" dirty="0" smtClean="0"/>
          </a:p>
          <a:p>
            <a:pPr eaLnBrk="1" hangingPunct="1">
              <a:buFont typeface="Wingdings" pitchFamily="2" charset="2"/>
              <a:buNone/>
            </a:pPr>
            <a:r>
              <a:rPr lang="en-US" altLang="zh-CN" sz="2400" dirty="0" smtClean="0">
                <a:solidFill>
                  <a:srgbClr val="0000FF"/>
                </a:solidFill>
              </a:rPr>
              <a:t>order by grade </a:t>
            </a:r>
            <a:r>
              <a:rPr lang="en-US" altLang="zh-CN" sz="2400" dirty="0" err="1" smtClean="0">
                <a:solidFill>
                  <a:srgbClr val="0000FF"/>
                </a:solidFill>
              </a:rPr>
              <a:t>desc</a:t>
            </a:r>
            <a:r>
              <a:rPr lang="en-US" altLang="zh-CN" sz="2400" dirty="0" smtClean="0"/>
              <a:t>;</a:t>
            </a:r>
          </a:p>
        </p:txBody>
      </p:sp>
      <p:sp>
        <p:nvSpPr>
          <p:cNvPr id="3" name="灯片编号占位符 2"/>
          <p:cNvSpPr>
            <a:spLocks noGrp="1"/>
          </p:cNvSpPr>
          <p:nvPr>
            <p:ph type="sldNum" sz="quarter" idx="12"/>
          </p:nvPr>
        </p:nvSpPr>
        <p:spPr/>
        <p:txBody>
          <a:bodyPr/>
          <a:lstStyle/>
          <a:p>
            <a:pPr>
              <a:defRPr/>
            </a:pPr>
            <a:fld id="{304585D2-765F-43E9-9CCD-1A2978363C3F}" type="slidenum">
              <a:rPr lang="en-US" altLang="zh-CN" smtClean="0"/>
              <a:pPr>
                <a:defRPr/>
              </a:pPr>
              <a:t>67</a:t>
            </a:fld>
            <a:endParaRPr lang="en-US" altLang="zh-CN"/>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250825" y="44450"/>
            <a:ext cx="8162925" cy="519113"/>
          </a:xfrm>
        </p:spPr>
        <p:txBody>
          <a:bodyPr/>
          <a:lstStyle/>
          <a:p>
            <a:pPr eaLnBrk="1" hangingPunct="1"/>
            <a:r>
              <a:rPr lang="en-US" altLang="zh-CN" sz="2800" b="1" smtClean="0">
                <a:solidFill>
                  <a:schemeClr val="tx1"/>
                </a:solidFill>
              </a:rPr>
              <a:t>3.2.3.3 </a:t>
            </a:r>
            <a:r>
              <a:rPr lang="zh-CN" altLang="en-US" sz="2800" b="1" smtClean="0">
                <a:solidFill>
                  <a:schemeClr val="tx1"/>
                </a:solidFill>
              </a:rPr>
              <a:t>连接查询</a:t>
            </a:r>
          </a:p>
        </p:txBody>
      </p:sp>
      <p:sp>
        <p:nvSpPr>
          <p:cNvPr id="66563" name="Rectangle 3"/>
          <p:cNvSpPr>
            <a:spLocks noGrp="1" noChangeArrowheads="1"/>
          </p:cNvSpPr>
          <p:nvPr>
            <p:ph idx="1"/>
          </p:nvPr>
        </p:nvSpPr>
        <p:spPr>
          <a:xfrm>
            <a:off x="250825" y="620713"/>
            <a:ext cx="8642350" cy="3671887"/>
          </a:xfrm>
        </p:spPr>
        <p:txBody>
          <a:bodyPr/>
          <a:lstStyle/>
          <a:p>
            <a:pPr eaLnBrk="1" hangingPunct="1">
              <a:lnSpc>
                <a:spcPct val="90000"/>
              </a:lnSpc>
              <a:buFont typeface="Wingdings" pitchFamily="2" charset="2"/>
              <a:buNone/>
            </a:pPr>
            <a:r>
              <a:rPr lang="en-US" altLang="zh-CN" sz="2400" dirty="0" smtClean="0">
                <a:latin typeface="Times New Roman" pitchFamily="18" charset="0"/>
              </a:rPr>
              <a:t>·</a:t>
            </a:r>
            <a:r>
              <a:rPr lang="zh-CN" altLang="en-US" sz="2400" dirty="0" smtClean="0"/>
              <a:t>什么是连接查询：一个查询涉及两个以上表</a:t>
            </a:r>
          </a:p>
          <a:p>
            <a:pPr eaLnBrk="1" hangingPunct="1">
              <a:lnSpc>
                <a:spcPct val="90000"/>
              </a:lnSpc>
              <a:buFont typeface="Wingdings" pitchFamily="2" charset="2"/>
              <a:buNone/>
            </a:pPr>
            <a:r>
              <a:rPr lang="en-US" altLang="zh-CN" sz="2400" dirty="0" smtClean="0">
                <a:latin typeface="Times New Roman" pitchFamily="18" charset="0"/>
              </a:rPr>
              <a:t>·</a:t>
            </a:r>
            <a:r>
              <a:rPr lang="zh-CN" altLang="en-US" sz="2400" dirty="0" smtClean="0"/>
              <a:t>为什么？一个表中信息不足</a:t>
            </a:r>
          </a:p>
          <a:p>
            <a:pPr eaLnBrk="1" hangingPunct="1">
              <a:lnSpc>
                <a:spcPct val="90000"/>
              </a:lnSpc>
              <a:buFont typeface="Wingdings" pitchFamily="2" charset="2"/>
              <a:buNone/>
            </a:pPr>
            <a:r>
              <a:rPr lang="en-US" altLang="zh-CN" sz="2400" dirty="0" smtClean="0">
                <a:latin typeface="Times New Roman" pitchFamily="18" charset="0"/>
              </a:rPr>
              <a:t>·</a:t>
            </a:r>
            <a:r>
              <a:rPr lang="zh-CN" altLang="en-US" sz="2400" dirty="0" smtClean="0"/>
              <a:t>条件：连接相关联的属性</a:t>
            </a:r>
          </a:p>
          <a:p>
            <a:pPr eaLnBrk="1" hangingPunct="1">
              <a:lnSpc>
                <a:spcPct val="90000"/>
              </a:lnSpc>
              <a:buFont typeface="Wingdings" pitchFamily="2" charset="2"/>
              <a:buNone/>
            </a:pPr>
            <a:endParaRPr lang="zh-CN" altLang="en-US" sz="2400" dirty="0" smtClean="0"/>
          </a:p>
          <a:p>
            <a:pPr eaLnBrk="1" hangingPunct="1">
              <a:lnSpc>
                <a:spcPct val="90000"/>
              </a:lnSpc>
              <a:buFont typeface="Wingdings" pitchFamily="2" charset="2"/>
              <a:buNone/>
            </a:pPr>
            <a:r>
              <a:rPr lang="en-US" altLang="zh-CN" sz="2400" dirty="0" smtClean="0"/>
              <a:t>1</a:t>
            </a:r>
            <a:r>
              <a:rPr lang="zh-CN" altLang="en-US" sz="2400" dirty="0" smtClean="0"/>
              <a:t>、等值连接</a:t>
            </a:r>
          </a:p>
          <a:p>
            <a:pPr eaLnBrk="1" hangingPunct="1">
              <a:lnSpc>
                <a:spcPct val="90000"/>
              </a:lnSpc>
              <a:buFont typeface="Wingdings" pitchFamily="2" charset="2"/>
              <a:buNone/>
            </a:pPr>
            <a:r>
              <a:rPr lang="zh-CN" altLang="en-US" sz="2400" dirty="0" smtClean="0"/>
              <a:t>例① 查成绩不及格的学生单位及姓名</a:t>
            </a:r>
          </a:p>
          <a:p>
            <a:pPr eaLnBrk="1" hangingPunct="1">
              <a:lnSpc>
                <a:spcPct val="90000"/>
              </a:lnSpc>
              <a:buFont typeface="Wingdings" pitchFamily="2" charset="2"/>
              <a:buNone/>
            </a:pPr>
            <a:r>
              <a:rPr lang="en-US" altLang="zh-CN" sz="2400" dirty="0" smtClean="0"/>
              <a:t>select </a:t>
            </a:r>
            <a:r>
              <a:rPr lang="en-US" altLang="zh-CN" sz="2400" dirty="0" err="1" smtClean="0"/>
              <a:t>sdept</a:t>
            </a:r>
            <a:r>
              <a:rPr lang="en-US" altLang="zh-CN" sz="2400" dirty="0" smtClean="0"/>
              <a:t>, </a:t>
            </a:r>
            <a:r>
              <a:rPr lang="en-US" altLang="zh-CN" sz="2400" dirty="0" err="1" smtClean="0"/>
              <a:t>sname</a:t>
            </a:r>
            <a:endParaRPr lang="en-US" altLang="zh-CN" sz="2400" dirty="0" smtClean="0"/>
          </a:p>
          <a:p>
            <a:pPr eaLnBrk="1" hangingPunct="1">
              <a:lnSpc>
                <a:spcPct val="90000"/>
              </a:lnSpc>
              <a:buFont typeface="Wingdings" pitchFamily="2" charset="2"/>
              <a:buNone/>
            </a:pPr>
            <a:r>
              <a:rPr lang="en-US" altLang="zh-CN" sz="2400" dirty="0" smtClean="0"/>
              <a:t>from student, </a:t>
            </a:r>
            <a:r>
              <a:rPr lang="en-US" altLang="zh-CN" sz="2400" dirty="0" err="1" smtClean="0"/>
              <a:t>sc</a:t>
            </a:r>
            <a:endParaRPr lang="en-US" altLang="zh-CN" sz="2400" dirty="0" smtClean="0"/>
          </a:p>
          <a:p>
            <a:pPr eaLnBrk="1" hangingPunct="1">
              <a:lnSpc>
                <a:spcPct val="90000"/>
              </a:lnSpc>
              <a:buFont typeface="Wingdings" pitchFamily="2" charset="2"/>
              <a:buNone/>
            </a:pPr>
            <a:r>
              <a:rPr lang="en-US" altLang="zh-CN" sz="2400" dirty="0" smtClean="0"/>
              <a:t>where </a:t>
            </a:r>
            <a:r>
              <a:rPr lang="en-US" altLang="zh-CN" sz="2400" dirty="0" smtClean="0">
                <a:solidFill>
                  <a:srgbClr val="0000FF"/>
                </a:solidFill>
              </a:rPr>
              <a:t>student. </a:t>
            </a:r>
            <a:r>
              <a:rPr lang="en-US" altLang="zh-CN" sz="2400" dirty="0" err="1" smtClean="0">
                <a:solidFill>
                  <a:srgbClr val="0000FF"/>
                </a:solidFill>
              </a:rPr>
              <a:t>sno</a:t>
            </a:r>
            <a:r>
              <a:rPr lang="en-US" altLang="zh-CN" sz="2400" dirty="0" smtClean="0">
                <a:solidFill>
                  <a:srgbClr val="0000FF"/>
                </a:solidFill>
              </a:rPr>
              <a:t> = </a:t>
            </a:r>
            <a:r>
              <a:rPr lang="en-US" altLang="zh-CN" sz="2400" dirty="0" err="1" smtClean="0">
                <a:solidFill>
                  <a:srgbClr val="0000FF"/>
                </a:solidFill>
              </a:rPr>
              <a:t>sc.sno</a:t>
            </a:r>
            <a:r>
              <a:rPr lang="en-US" altLang="zh-CN" sz="2400" dirty="0" smtClean="0"/>
              <a:t> and grade &lt; 60;</a:t>
            </a:r>
          </a:p>
        </p:txBody>
      </p:sp>
      <p:sp>
        <p:nvSpPr>
          <p:cNvPr id="156677" name="Text Box 5"/>
          <p:cNvSpPr txBox="1">
            <a:spLocks noChangeArrowheads="1"/>
          </p:cNvSpPr>
          <p:nvPr/>
        </p:nvSpPr>
        <p:spPr bwMode="auto">
          <a:xfrm>
            <a:off x="179388" y="4724400"/>
            <a:ext cx="8516937" cy="1187450"/>
          </a:xfrm>
          <a:prstGeom prst="rect">
            <a:avLst/>
          </a:prstGeom>
          <a:noFill/>
          <a:ln w="9525">
            <a:noFill/>
            <a:miter lim="800000"/>
            <a:headEnd/>
            <a:tailEnd/>
          </a:ln>
        </p:spPr>
        <p:txBody>
          <a:bodyPr>
            <a:spAutoFit/>
          </a:bodyPr>
          <a:lstStyle/>
          <a:p>
            <a:r>
              <a:rPr lang="en-US" altLang="zh-CN" dirty="0"/>
              <a:t>  select </a:t>
            </a:r>
            <a:r>
              <a:rPr lang="en-US" altLang="zh-CN" dirty="0" err="1">
                <a:solidFill>
                  <a:srgbClr val="FF0000"/>
                </a:solidFill>
              </a:rPr>
              <a:t>student</a:t>
            </a:r>
            <a:r>
              <a:rPr lang="en-US" altLang="zh-CN" dirty="0" err="1"/>
              <a:t>.sno</a:t>
            </a:r>
            <a:r>
              <a:rPr lang="en-US" altLang="zh-CN" dirty="0"/>
              <a:t>, </a:t>
            </a:r>
            <a:r>
              <a:rPr lang="en-US" altLang="zh-CN" dirty="0" err="1"/>
              <a:t>sname</a:t>
            </a:r>
            <a:r>
              <a:rPr lang="en-US" altLang="zh-CN" dirty="0"/>
              <a:t>, </a:t>
            </a:r>
            <a:r>
              <a:rPr lang="en-US" altLang="zh-CN" dirty="0" err="1"/>
              <a:t>sdept</a:t>
            </a:r>
            <a:endParaRPr lang="en-US" altLang="zh-CN" dirty="0"/>
          </a:p>
          <a:p>
            <a:r>
              <a:rPr lang="en-US" altLang="zh-CN" dirty="0"/>
              <a:t>  from student, </a:t>
            </a:r>
            <a:r>
              <a:rPr lang="en-US" altLang="zh-CN" dirty="0" err="1"/>
              <a:t>sc</a:t>
            </a:r>
            <a:endParaRPr lang="en-US" altLang="zh-CN" dirty="0"/>
          </a:p>
          <a:p>
            <a:r>
              <a:rPr lang="en-US" altLang="zh-CN" dirty="0"/>
              <a:t>  where </a:t>
            </a:r>
            <a:r>
              <a:rPr lang="en-US" altLang="zh-CN" dirty="0">
                <a:solidFill>
                  <a:srgbClr val="0000FF"/>
                </a:solidFill>
              </a:rPr>
              <a:t>student. </a:t>
            </a:r>
            <a:r>
              <a:rPr lang="en-US" altLang="zh-CN" dirty="0" err="1">
                <a:solidFill>
                  <a:srgbClr val="0000FF"/>
                </a:solidFill>
              </a:rPr>
              <a:t>sno</a:t>
            </a:r>
            <a:r>
              <a:rPr lang="en-US" altLang="zh-CN" dirty="0">
                <a:solidFill>
                  <a:srgbClr val="0000FF"/>
                </a:solidFill>
              </a:rPr>
              <a:t> = </a:t>
            </a:r>
            <a:r>
              <a:rPr lang="en-US" altLang="zh-CN" dirty="0" err="1">
                <a:solidFill>
                  <a:srgbClr val="0000FF"/>
                </a:solidFill>
              </a:rPr>
              <a:t>sc.sno</a:t>
            </a:r>
            <a:r>
              <a:rPr lang="en-US" altLang="zh-CN" dirty="0"/>
              <a:t> and grade &lt; 60;</a:t>
            </a:r>
          </a:p>
        </p:txBody>
      </p:sp>
      <p:sp>
        <p:nvSpPr>
          <p:cNvPr id="156678" name="Rectangle 6"/>
          <p:cNvSpPr>
            <a:spLocks noChangeArrowheads="1"/>
          </p:cNvSpPr>
          <p:nvPr/>
        </p:nvSpPr>
        <p:spPr bwMode="auto">
          <a:xfrm>
            <a:off x="179388" y="5949950"/>
            <a:ext cx="8640762" cy="457200"/>
          </a:xfrm>
          <a:prstGeom prst="rect">
            <a:avLst/>
          </a:prstGeom>
          <a:noFill/>
          <a:ln w="9525">
            <a:noFill/>
            <a:miter lim="800000"/>
            <a:headEnd/>
            <a:tailEnd/>
          </a:ln>
        </p:spPr>
        <p:txBody>
          <a:bodyPr>
            <a:spAutoFit/>
          </a:bodyPr>
          <a:lstStyle/>
          <a:p>
            <a:r>
              <a:rPr lang="en-US" altLang="zh-CN"/>
              <a:t>2</a:t>
            </a:r>
            <a:r>
              <a:rPr lang="zh-CN" altLang="en-US"/>
              <a:t>、自然连接（相同属性，明确写出</a:t>
            </a:r>
            <a:r>
              <a:rPr lang="en-US" altLang="zh-CN"/>
              <a:t>select</a:t>
            </a:r>
            <a:r>
              <a:rPr lang="zh-CN" altLang="en-US"/>
              <a:t>项的来源）</a:t>
            </a:r>
          </a:p>
        </p:txBody>
      </p:sp>
      <p:sp>
        <p:nvSpPr>
          <p:cNvPr id="156679" name="Rectangle 7"/>
          <p:cNvSpPr>
            <a:spLocks noChangeArrowheads="1"/>
          </p:cNvSpPr>
          <p:nvPr/>
        </p:nvSpPr>
        <p:spPr bwMode="auto">
          <a:xfrm>
            <a:off x="250825" y="4292600"/>
            <a:ext cx="8569325" cy="420688"/>
          </a:xfrm>
          <a:prstGeom prst="rect">
            <a:avLst/>
          </a:prstGeom>
          <a:noFill/>
          <a:ln w="9525">
            <a:noFill/>
            <a:miter lim="800000"/>
            <a:headEnd/>
            <a:tailEnd/>
          </a:ln>
        </p:spPr>
        <p:txBody>
          <a:bodyPr>
            <a:spAutoFit/>
          </a:bodyPr>
          <a:lstStyle/>
          <a:p>
            <a:pPr>
              <a:lnSpc>
                <a:spcPct val="90000"/>
              </a:lnSpc>
              <a:spcBef>
                <a:spcPct val="20000"/>
              </a:spcBef>
              <a:buClr>
                <a:schemeClr val="folHlink"/>
              </a:buClr>
              <a:buSzPct val="75000"/>
              <a:buFont typeface="Wingdings" pitchFamily="2" charset="2"/>
              <a:buNone/>
            </a:pPr>
            <a:r>
              <a:rPr lang="zh-CN" altLang="en-US" dirty="0"/>
              <a:t>问题：若要查询成绩不及格的学生</a:t>
            </a:r>
            <a:r>
              <a:rPr lang="zh-CN" altLang="en-US" dirty="0">
                <a:solidFill>
                  <a:srgbClr val="FF0000"/>
                </a:solidFill>
              </a:rPr>
              <a:t>学号</a:t>
            </a:r>
            <a:r>
              <a:rPr lang="zh-CN" altLang="en-US" dirty="0"/>
              <a:t>、姓名及单位呢？</a:t>
            </a:r>
          </a:p>
        </p:txBody>
      </p:sp>
      <p:sp>
        <p:nvSpPr>
          <p:cNvPr id="7" name="灯片编号占位符 6"/>
          <p:cNvSpPr>
            <a:spLocks noGrp="1"/>
          </p:cNvSpPr>
          <p:nvPr>
            <p:ph type="sldNum" sz="quarter" idx="12"/>
          </p:nvPr>
        </p:nvSpPr>
        <p:spPr/>
        <p:txBody>
          <a:bodyPr/>
          <a:lstStyle/>
          <a:p>
            <a:pPr>
              <a:defRPr/>
            </a:pPr>
            <a:fld id="{2A937EDD-B32C-4B03-A223-33EBF4A3161B}" type="slidenum">
              <a:rPr lang="en-US" altLang="zh-CN" smtClean="0"/>
              <a:pPr>
                <a:defRPr/>
              </a:pPr>
              <a:t>68</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56679"/>
                                        </p:tgtEl>
                                        <p:attrNameLst>
                                          <p:attrName>style.visibility</p:attrName>
                                        </p:attrNameLst>
                                      </p:cBhvr>
                                      <p:to>
                                        <p:strVal val="visible"/>
                                      </p:to>
                                    </p:set>
                                    <p:anim calcmode="lin" valueType="num">
                                      <p:cBhvr additive="base">
                                        <p:cTn id="7" dur="500" fill="hold"/>
                                        <p:tgtEl>
                                          <p:spTgt spid="156679"/>
                                        </p:tgtEl>
                                        <p:attrNameLst>
                                          <p:attrName>ppt_x</p:attrName>
                                        </p:attrNameLst>
                                      </p:cBhvr>
                                      <p:tavLst>
                                        <p:tav tm="0">
                                          <p:val>
                                            <p:strVal val="1+#ppt_w/2"/>
                                          </p:val>
                                        </p:tav>
                                        <p:tav tm="100000">
                                          <p:val>
                                            <p:strVal val="#ppt_x"/>
                                          </p:val>
                                        </p:tav>
                                      </p:tavLst>
                                    </p:anim>
                                    <p:anim calcmode="lin" valueType="num">
                                      <p:cBhvr additive="base">
                                        <p:cTn id="8" dur="500" fill="hold"/>
                                        <p:tgtEl>
                                          <p:spTgt spid="15667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6677"/>
                                        </p:tgtEl>
                                        <p:attrNameLst>
                                          <p:attrName>style.visibility</p:attrName>
                                        </p:attrNameLst>
                                      </p:cBhvr>
                                      <p:to>
                                        <p:strVal val="visible"/>
                                      </p:to>
                                    </p:set>
                                    <p:anim calcmode="lin" valueType="num">
                                      <p:cBhvr additive="base">
                                        <p:cTn id="13" dur="500" fill="hold"/>
                                        <p:tgtEl>
                                          <p:spTgt spid="156677"/>
                                        </p:tgtEl>
                                        <p:attrNameLst>
                                          <p:attrName>ppt_x</p:attrName>
                                        </p:attrNameLst>
                                      </p:cBhvr>
                                      <p:tavLst>
                                        <p:tav tm="0">
                                          <p:val>
                                            <p:strVal val="#ppt_x"/>
                                          </p:val>
                                        </p:tav>
                                        <p:tav tm="100000">
                                          <p:val>
                                            <p:strVal val="#ppt_x"/>
                                          </p:val>
                                        </p:tav>
                                      </p:tavLst>
                                    </p:anim>
                                    <p:anim calcmode="lin" valueType="num">
                                      <p:cBhvr additive="base">
                                        <p:cTn id="14" dur="500" fill="hold"/>
                                        <p:tgtEl>
                                          <p:spTgt spid="15667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6678"/>
                                        </p:tgtEl>
                                        <p:attrNameLst>
                                          <p:attrName>style.visibility</p:attrName>
                                        </p:attrNameLst>
                                      </p:cBhvr>
                                      <p:to>
                                        <p:strVal val="visible"/>
                                      </p:to>
                                    </p:set>
                                    <p:anim calcmode="lin" valueType="num">
                                      <p:cBhvr additive="base">
                                        <p:cTn id="19" dur="500" fill="hold"/>
                                        <p:tgtEl>
                                          <p:spTgt spid="156678"/>
                                        </p:tgtEl>
                                        <p:attrNameLst>
                                          <p:attrName>ppt_x</p:attrName>
                                        </p:attrNameLst>
                                      </p:cBhvr>
                                      <p:tavLst>
                                        <p:tav tm="0">
                                          <p:val>
                                            <p:strVal val="#ppt_x"/>
                                          </p:val>
                                        </p:tav>
                                        <p:tav tm="100000">
                                          <p:val>
                                            <p:strVal val="#ppt_x"/>
                                          </p:val>
                                        </p:tav>
                                      </p:tavLst>
                                    </p:anim>
                                    <p:anim calcmode="lin" valueType="num">
                                      <p:cBhvr additive="base">
                                        <p:cTn id="20" dur="500" fill="hold"/>
                                        <p:tgtEl>
                                          <p:spTgt spid="1566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7" grpId="0"/>
      <p:bldP spid="156678" grpId="0"/>
      <p:bldP spid="15667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
          <p:cNvSpPr>
            <a:spLocks noGrp="1" noChangeArrowheads="1"/>
          </p:cNvSpPr>
          <p:nvPr>
            <p:ph idx="1"/>
          </p:nvPr>
        </p:nvSpPr>
        <p:spPr>
          <a:xfrm>
            <a:off x="250825" y="615950"/>
            <a:ext cx="8713788" cy="4598988"/>
          </a:xfrm>
        </p:spPr>
        <p:txBody>
          <a:bodyPr/>
          <a:lstStyle/>
          <a:p>
            <a:pPr eaLnBrk="1" hangingPunct="1">
              <a:lnSpc>
                <a:spcPct val="150000"/>
              </a:lnSpc>
              <a:buFont typeface="Wingdings" pitchFamily="2" charset="2"/>
              <a:buNone/>
            </a:pPr>
            <a:r>
              <a:rPr lang="en-US" altLang="zh-CN" sz="2400" dirty="0" smtClean="0"/>
              <a:t>3</a:t>
            </a:r>
            <a:r>
              <a:rPr lang="zh-CN" altLang="en-US" sz="2400" dirty="0" smtClean="0"/>
              <a:t>、自身连接（自己与自己连接，看成两个表）</a:t>
            </a:r>
          </a:p>
          <a:p>
            <a:pPr eaLnBrk="1" hangingPunct="1">
              <a:lnSpc>
                <a:spcPct val="150000"/>
              </a:lnSpc>
              <a:buFont typeface="Wingdings" pitchFamily="2" charset="2"/>
              <a:buNone/>
            </a:pPr>
            <a:r>
              <a:rPr lang="zh-CN" altLang="en-US" sz="2400" dirty="0" smtClean="0"/>
              <a:t>例：查每一门的间接先修课（即先修课的先修课）</a:t>
            </a:r>
          </a:p>
          <a:p>
            <a:pPr eaLnBrk="1" hangingPunct="1">
              <a:buFont typeface="Wingdings" pitchFamily="2" charset="2"/>
              <a:buNone/>
            </a:pPr>
            <a:r>
              <a:rPr lang="zh-CN" altLang="en-US" sz="2400" dirty="0" smtClean="0"/>
              <a:t>课程表：</a:t>
            </a:r>
            <a:r>
              <a:rPr lang="en-US" altLang="zh-CN" sz="2400" dirty="0" smtClean="0"/>
              <a:t>course (</a:t>
            </a:r>
            <a:r>
              <a:rPr lang="en-US" altLang="zh-CN" sz="2400" dirty="0" err="1" smtClean="0"/>
              <a:t>cno</a:t>
            </a:r>
            <a:r>
              <a:rPr lang="en-US" altLang="zh-CN" sz="2400" dirty="0" smtClean="0"/>
              <a:t>, </a:t>
            </a:r>
            <a:r>
              <a:rPr lang="en-US" altLang="zh-CN" sz="2400" dirty="0" err="1" smtClean="0"/>
              <a:t>cname</a:t>
            </a:r>
            <a:r>
              <a:rPr lang="en-US" altLang="zh-CN" sz="2400" dirty="0" smtClean="0"/>
              <a:t>, </a:t>
            </a:r>
            <a:r>
              <a:rPr lang="en-US" altLang="zh-CN" sz="2400" dirty="0" err="1" smtClean="0"/>
              <a:t>cpno</a:t>
            </a:r>
            <a:r>
              <a:rPr lang="en-US" altLang="zh-CN" sz="2400" dirty="0" smtClean="0"/>
              <a:t>, </a:t>
            </a:r>
            <a:r>
              <a:rPr lang="en-US" altLang="zh-CN" sz="2400" dirty="0" err="1" smtClean="0"/>
              <a:t>ccredit</a:t>
            </a:r>
            <a:r>
              <a:rPr lang="zh-CN" altLang="en-US" sz="2400" dirty="0" smtClean="0"/>
              <a:t>，</a:t>
            </a:r>
            <a:r>
              <a:rPr lang="en-US" altLang="zh-CN" sz="2400" dirty="0" err="1" smtClean="0"/>
              <a:t>cdept</a:t>
            </a:r>
            <a:r>
              <a:rPr lang="en-US" altLang="zh-CN" sz="2400" dirty="0" smtClean="0"/>
              <a:t>)</a:t>
            </a:r>
          </a:p>
          <a:p>
            <a:pPr eaLnBrk="1" hangingPunct="1">
              <a:lnSpc>
                <a:spcPct val="150000"/>
              </a:lnSpc>
              <a:buFont typeface="Wingdings" pitchFamily="2" charset="2"/>
              <a:buNone/>
            </a:pPr>
            <a:r>
              <a:rPr lang="en-US" altLang="zh-CN" sz="2400" dirty="0" smtClean="0"/>
              <a:t>select </a:t>
            </a:r>
            <a:r>
              <a:rPr lang="en-US" altLang="zh-CN" sz="2400" dirty="0" smtClean="0">
                <a:solidFill>
                  <a:srgbClr val="0000FF"/>
                </a:solidFill>
              </a:rPr>
              <a:t>first</a:t>
            </a:r>
            <a:r>
              <a:rPr lang="en-US" altLang="zh-CN" sz="2400" dirty="0" smtClean="0"/>
              <a:t>.cno, </a:t>
            </a:r>
            <a:r>
              <a:rPr lang="en-US" altLang="zh-CN" sz="2400" dirty="0" err="1" smtClean="0">
                <a:solidFill>
                  <a:srgbClr val="FF0000"/>
                </a:solidFill>
              </a:rPr>
              <a:t>second</a:t>
            </a:r>
            <a:r>
              <a:rPr lang="en-US" altLang="zh-CN" sz="2400" dirty="0" err="1" smtClean="0"/>
              <a:t>.pcno</a:t>
            </a:r>
            <a:endParaRPr lang="en-US" altLang="zh-CN" sz="2400" dirty="0" smtClean="0"/>
          </a:p>
          <a:p>
            <a:pPr eaLnBrk="1" hangingPunct="1">
              <a:lnSpc>
                <a:spcPct val="150000"/>
              </a:lnSpc>
              <a:buFont typeface="Wingdings" pitchFamily="2" charset="2"/>
              <a:buNone/>
            </a:pPr>
            <a:r>
              <a:rPr lang="en-US" altLang="zh-CN" sz="2400" dirty="0" smtClean="0"/>
              <a:t>from course  </a:t>
            </a:r>
            <a:r>
              <a:rPr lang="en-US" altLang="zh-CN" sz="2400" dirty="0" smtClean="0">
                <a:solidFill>
                  <a:srgbClr val="0000FF"/>
                </a:solidFill>
              </a:rPr>
              <a:t>first</a:t>
            </a:r>
            <a:r>
              <a:rPr lang="en-US" altLang="zh-CN" sz="2400" dirty="0" smtClean="0"/>
              <a:t>, course </a:t>
            </a:r>
            <a:r>
              <a:rPr lang="en-US" altLang="zh-CN" sz="2400" dirty="0" smtClean="0">
                <a:solidFill>
                  <a:srgbClr val="FF0000"/>
                </a:solidFill>
              </a:rPr>
              <a:t>second</a:t>
            </a:r>
          </a:p>
          <a:p>
            <a:pPr eaLnBrk="1" hangingPunct="1">
              <a:lnSpc>
                <a:spcPct val="150000"/>
              </a:lnSpc>
              <a:buFont typeface="Wingdings" pitchFamily="2" charset="2"/>
              <a:buNone/>
            </a:pPr>
            <a:r>
              <a:rPr lang="en-US" altLang="zh-CN" sz="2400" dirty="0" smtClean="0"/>
              <a:t>where </a:t>
            </a:r>
            <a:r>
              <a:rPr lang="en-US" altLang="zh-CN" sz="2400" dirty="0" smtClean="0">
                <a:solidFill>
                  <a:srgbClr val="0000FF"/>
                </a:solidFill>
              </a:rPr>
              <a:t>first</a:t>
            </a:r>
            <a:r>
              <a:rPr lang="en-US" altLang="zh-CN" sz="2400" dirty="0" smtClean="0"/>
              <a:t>. </a:t>
            </a:r>
            <a:r>
              <a:rPr lang="en-US" altLang="zh-CN" sz="2400" dirty="0" err="1" smtClean="0"/>
              <a:t>pcno</a:t>
            </a:r>
            <a:r>
              <a:rPr lang="en-US" altLang="zh-CN" sz="2400" dirty="0" smtClean="0"/>
              <a:t> = </a:t>
            </a:r>
            <a:r>
              <a:rPr lang="en-US" altLang="zh-CN" sz="2400" dirty="0" smtClean="0">
                <a:solidFill>
                  <a:srgbClr val="FF0000"/>
                </a:solidFill>
              </a:rPr>
              <a:t>second</a:t>
            </a:r>
            <a:r>
              <a:rPr lang="en-US" altLang="zh-CN" sz="2400" dirty="0" smtClean="0"/>
              <a:t>. </a:t>
            </a:r>
            <a:r>
              <a:rPr lang="en-US" altLang="zh-CN" sz="2400" dirty="0" err="1" smtClean="0"/>
              <a:t>cno</a:t>
            </a:r>
            <a:endParaRPr lang="en-US" altLang="zh-CN" sz="2400" dirty="0" smtClean="0"/>
          </a:p>
          <a:p>
            <a:pPr eaLnBrk="1" hangingPunct="1">
              <a:lnSpc>
                <a:spcPct val="150000"/>
              </a:lnSpc>
              <a:buFont typeface="Wingdings" pitchFamily="2" charset="2"/>
              <a:buNone/>
            </a:pPr>
            <a:r>
              <a:rPr lang="zh-CN" altLang="en-US" sz="2400" dirty="0" smtClean="0"/>
              <a:t>将</a:t>
            </a:r>
            <a:r>
              <a:rPr lang="en-US" altLang="zh-CN" sz="2400" dirty="0" smtClean="0"/>
              <a:t>course</a:t>
            </a:r>
            <a:r>
              <a:rPr lang="zh-CN" altLang="en-US" sz="2400" dirty="0" smtClean="0"/>
              <a:t>分别看成</a:t>
            </a:r>
            <a:r>
              <a:rPr lang="en-US" altLang="zh-CN" sz="2400" dirty="0" smtClean="0"/>
              <a:t>first</a:t>
            </a:r>
            <a:r>
              <a:rPr lang="zh-CN" altLang="en-US" sz="2400" dirty="0" smtClean="0"/>
              <a:t>和</a:t>
            </a:r>
            <a:r>
              <a:rPr lang="en-US" altLang="zh-CN" sz="2400" dirty="0" smtClean="0"/>
              <a:t>second</a:t>
            </a:r>
            <a:r>
              <a:rPr lang="zh-CN" altLang="en-US" sz="2400" dirty="0" smtClean="0"/>
              <a:t>两个表</a:t>
            </a:r>
          </a:p>
        </p:txBody>
      </p:sp>
      <p:sp>
        <p:nvSpPr>
          <p:cNvPr id="3" name="灯片编号占位符 2"/>
          <p:cNvSpPr>
            <a:spLocks noGrp="1"/>
          </p:cNvSpPr>
          <p:nvPr>
            <p:ph type="sldNum" sz="quarter" idx="12"/>
          </p:nvPr>
        </p:nvSpPr>
        <p:spPr/>
        <p:txBody>
          <a:bodyPr/>
          <a:lstStyle/>
          <a:p>
            <a:pPr>
              <a:defRPr/>
            </a:pPr>
            <a:fld id="{0C3B2A69-9FAA-49A7-9691-D415EC745E8B}" type="slidenum">
              <a:rPr lang="en-US" altLang="zh-CN" smtClean="0"/>
              <a:pPr>
                <a:defRPr/>
              </a:pPr>
              <a:t>69</a:t>
            </a:fld>
            <a:endParaRPr lang="en-US" altLang="zh-CN"/>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a:xfrm>
            <a:off x="457200" y="704850"/>
            <a:ext cx="8229600" cy="866775"/>
          </a:xfrm>
        </p:spPr>
        <p:txBody>
          <a:bodyPr/>
          <a:lstStyle/>
          <a:p>
            <a:pPr eaLnBrk="1" hangingPunct="1"/>
            <a:r>
              <a:rPr lang="en-US" altLang="zh-CN" smtClean="0"/>
              <a:t>SQL</a:t>
            </a:r>
            <a:r>
              <a:rPr lang="zh-CN" altLang="en-US" smtClean="0"/>
              <a:t>标准</a:t>
            </a:r>
          </a:p>
        </p:txBody>
      </p:sp>
      <p:sp>
        <p:nvSpPr>
          <p:cNvPr id="21507" name="内容占位符 2"/>
          <p:cNvSpPr>
            <a:spLocks noGrp="1"/>
          </p:cNvSpPr>
          <p:nvPr>
            <p:ph idx="1"/>
          </p:nvPr>
        </p:nvSpPr>
        <p:spPr/>
        <p:txBody>
          <a:bodyPr/>
          <a:lstStyle/>
          <a:p>
            <a:pPr eaLnBrk="1" hangingPunct="1"/>
            <a:r>
              <a:rPr lang="en-US" altLang="zh-CN" sz="2800" dirty="0" smtClean="0"/>
              <a:t>SQL</a:t>
            </a:r>
            <a:r>
              <a:rPr lang="zh-CN" altLang="en-US" sz="2800" dirty="0" smtClean="0"/>
              <a:t>语言标准的每一次变更都指导着关系数据库产品的发展方向。然而，直到二十世纪七十年代中期，关系理论才通过</a:t>
            </a:r>
            <a:r>
              <a:rPr lang="en-US" altLang="zh-CN" sz="2800" dirty="0" smtClean="0"/>
              <a:t>SQL</a:t>
            </a:r>
            <a:r>
              <a:rPr lang="zh-CN" altLang="en-US" sz="2800" dirty="0" smtClean="0"/>
              <a:t>在商业数据库</a:t>
            </a:r>
            <a:r>
              <a:rPr lang="en-US" altLang="zh-CN" sz="2800" dirty="0" smtClean="0"/>
              <a:t>Oracle</a:t>
            </a:r>
            <a:r>
              <a:rPr lang="zh-CN" altLang="en-US" sz="2800" dirty="0" smtClean="0"/>
              <a:t>和</a:t>
            </a:r>
            <a:r>
              <a:rPr lang="en-US" altLang="zh-CN" sz="2800" dirty="0" smtClean="0"/>
              <a:t>DB2</a:t>
            </a:r>
            <a:r>
              <a:rPr lang="zh-CN" altLang="en-US" sz="2800" dirty="0" smtClean="0"/>
              <a:t>中使用。</a:t>
            </a:r>
            <a:endParaRPr lang="en-US" altLang="zh-CN" sz="2800" dirty="0" smtClean="0"/>
          </a:p>
          <a:p>
            <a:pPr eaLnBrk="1" hangingPunct="1"/>
            <a:r>
              <a:rPr lang="en-US" altLang="zh-CN" sz="2800" dirty="0" smtClean="0"/>
              <a:t>1986</a:t>
            </a:r>
            <a:r>
              <a:rPr lang="zh-CN" altLang="en-US" sz="2800" dirty="0" smtClean="0"/>
              <a:t>年，</a:t>
            </a:r>
            <a:r>
              <a:rPr lang="en-US" altLang="zh-CN" sz="2800" dirty="0" smtClean="0"/>
              <a:t>ANSI</a:t>
            </a:r>
            <a:r>
              <a:rPr lang="zh-CN" altLang="en-US" sz="2800" dirty="0" smtClean="0"/>
              <a:t>把</a:t>
            </a:r>
            <a:r>
              <a:rPr lang="en-US" altLang="zh-CN" sz="2800" dirty="0" smtClean="0"/>
              <a:t>SQL</a:t>
            </a:r>
            <a:r>
              <a:rPr lang="zh-CN" altLang="en-US" sz="2800" dirty="0" smtClean="0"/>
              <a:t>作为关系数据库语言的美国标准，同年公布了标准</a:t>
            </a:r>
            <a:r>
              <a:rPr lang="en-US" altLang="zh-CN" sz="2800" dirty="0" smtClean="0"/>
              <a:t>SQL</a:t>
            </a:r>
            <a:r>
              <a:rPr lang="zh-CN" altLang="en-US" sz="2800" dirty="0" smtClean="0"/>
              <a:t>文本。目前</a:t>
            </a:r>
            <a:r>
              <a:rPr lang="en-US" altLang="zh-CN" sz="2800" dirty="0" smtClean="0"/>
              <a:t>SQL</a:t>
            </a:r>
            <a:r>
              <a:rPr lang="zh-CN" altLang="en-US" sz="2800" dirty="0" smtClean="0"/>
              <a:t>标准有</a:t>
            </a:r>
            <a:r>
              <a:rPr lang="en-US" altLang="zh-CN" sz="2800" dirty="0" smtClean="0"/>
              <a:t>3</a:t>
            </a:r>
            <a:r>
              <a:rPr lang="zh-CN" altLang="en-US" sz="2800" dirty="0" smtClean="0"/>
              <a:t>个主要的版本。</a:t>
            </a:r>
          </a:p>
          <a:p>
            <a:pPr eaLnBrk="1" hangingPunct="1"/>
            <a:endParaRPr lang="zh-CN" altLang="en-US" dirty="0" smtClean="0"/>
          </a:p>
        </p:txBody>
      </p:sp>
      <p:sp>
        <p:nvSpPr>
          <p:cNvPr id="4" name="灯片编号占位符 3"/>
          <p:cNvSpPr>
            <a:spLocks noGrp="1"/>
          </p:cNvSpPr>
          <p:nvPr>
            <p:ph type="sldNum" sz="quarter" idx="12"/>
          </p:nvPr>
        </p:nvSpPr>
        <p:spPr/>
        <p:txBody>
          <a:bodyPr/>
          <a:lstStyle/>
          <a:p>
            <a:pPr>
              <a:defRPr/>
            </a:pPr>
            <a:fld id="{0E8E1D28-B5F9-4687-84C6-5496507A5F5E}" type="slidenum">
              <a:rPr lang="en-US" altLang="zh-CN" smtClean="0"/>
              <a:pPr>
                <a:defRPr/>
              </a:pPr>
              <a:t>7</a:t>
            </a:fld>
            <a:endParaRPr lang="en-US" altLang="zh-CN"/>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027"/>
          <p:cNvSpPr>
            <a:spLocks noGrp="1" noChangeArrowheads="1"/>
          </p:cNvSpPr>
          <p:nvPr>
            <p:ph idx="1"/>
          </p:nvPr>
        </p:nvSpPr>
        <p:spPr>
          <a:xfrm>
            <a:off x="250825" y="688975"/>
            <a:ext cx="8642350" cy="4597400"/>
          </a:xfrm>
        </p:spPr>
        <p:txBody>
          <a:bodyPr/>
          <a:lstStyle/>
          <a:p>
            <a:pPr eaLnBrk="1" hangingPunct="1">
              <a:lnSpc>
                <a:spcPct val="150000"/>
              </a:lnSpc>
              <a:buFont typeface="Wingdings" pitchFamily="2" charset="2"/>
              <a:buNone/>
            </a:pPr>
            <a:r>
              <a:rPr lang="en-US" altLang="zh-CN" sz="2400" smtClean="0"/>
              <a:t>4</a:t>
            </a:r>
            <a:r>
              <a:rPr lang="zh-CN" altLang="en-US" sz="2400" smtClean="0"/>
              <a:t>、多表连接</a:t>
            </a:r>
          </a:p>
          <a:p>
            <a:pPr eaLnBrk="1" hangingPunct="1">
              <a:lnSpc>
                <a:spcPct val="150000"/>
              </a:lnSpc>
              <a:buFont typeface="Wingdings" pitchFamily="2" charset="2"/>
              <a:buNone/>
            </a:pPr>
            <a:r>
              <a:rPr lang="zh-CN" altLang="en-US" sz="2400" smtClean="0"/>
              <a:t>查成绩不及格的学生号、姓名及课程名</a:t>
            </a:r>
          </a:p>
          <a:p>
            <a:pPr eaLnBrk="1" hangingPunct="1">
              <a:lnSpc>
                <a:spcPct val="150000"/>
              </a:lnSpc>
              <a:buFont typeface="Wingdings" pitchFamily="2" charset="2"/>
              <a:buNone/>
            </a:pPr>
            <a:r>
              <a:rPr lang="en-US" altLang="zh-CN" sz="2400" smtClean="0"/>
              <a:t>select sc.sno, sname, cname</a:t>
            </a:r>
          </a:p>
          <a:p>
            <a:pPr eaLnBrk="1" hangingPunct="1">
              <a:lnSpc>
                <a:spcPct val="150000"/>
              </a:lnSpc>
              <a:buFont typeface="Wingdings" pitchFamily="2" charset="2"/>
              <a:buNone/>
            </a:pPr>
            <a:r>
              <a:rPr lang="en-US" altLang="zh-CN" sz="2400" smtClean="0"/>
              <a:t>from student, course, sc</a:t>
            </a:r>
          </a:p>
          <a:p>
            <a:pPr eaLnBrk="1" hangingPunct="1">
              <a:lnSpc>
                <a:spcPct val="150000"/>
              </a:lnSpc>
              <a:buFont typeface="Wingdings" pitchFamily="2" charset="2"/>
              <a:buNone/>
            </a:pPr>
            <a:r>
              <a:rPr lang="en-US" altLang="zh-CN" sz="2400" smtClean="0"/>
              <a:t>where student. sno = sc. sno. </a:t>
            </a:r>
          </a:p>
          <a:p>
            <a:pPr eaLnBrk="1" hangingPunct="1">
              <a:lnSpc>
                <a:spcPct val="150000"/>
              </a:lnSpc>
              <a:buFont typeface="Wingdings" pitchFamily="2" charset="2"/>
              <a:buNone/>
            </a:pPr>
            <a:r>
              <a:rPr lang="en-US" altLang="zh-CN" sz="2400" smtClean="0"/>
              <a:t>and course. cno = sc. cno </a:t>
            </a:r>
          </a:p>
          <a:p>
            <a:pPr eaLnBrk="1" hangingPunct="1">
              <a:lnSpc>
                <a:spcPct val="150000"/>
              </a:lnSpc>
              <a:buFont typeface="Wingdings" pitchFamily="2" charset="2"/>
              <a:buNone/>
            </a:pPr>
            <a:r>
              <a:rPr lang="en-US" altLang="zh-CN" sz="2400" smtClean="0"/>
              <a:t>and grade &lt;60; </a:t>
            </a:r>
          </a:p>
        </p:txBody>
      </p:sp>
      <p:sp>
        <p:nvSpPr>
          <p:cNvPr id="3" name="灯片编号占位符 2"/>
          <p:cNvSpPr>
            <a:spLocks noGrp="1"/>
          </p:cNvSpPr>
          <p:nvPr>
            <p:ph type="sldNum" sz="quarter" idx="12"/>
          </p:nvPr>
        </p:nvSpPr>
        <p:spPr/>
        <p:txBody>
          <a:bodyPr/>
          <a:lstStyle/>
          <a:p>
            <a:pPr>
              <a:defRPr/>
            </a:pPr>
            <a:fld id="{704FC547-1628-4DD4-977A-178EFE562E44}" type="slidenum">
              <a:rPr lang="en-US" altLang="zh-CN" smtClean="0"/>
              <a:pPr>
                <a:defRPr/>
              </a:pPr>
              <a:t>70</a:t>
            </a:fld>
            <a:endParaRPr lang="en-US" altLang="zh-CN"/>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528AF151-3A7E-497E-82D4-A5C2A7624A47}" type="slidenum">
              <a:rPr lang="en-US" altLang="zh-CN" smtClean="0"/>
              <a:pPr>
                <a:defRPr/>
              </a:pPr>
              <a:t>71</a:t>
            </a:fld>
            <a:endParaRPr lang="en-US" altLang="zh-CN"/>
          </a:p>
        </p:txBody>
      </p:sp>
      <p:sp>
        <p:nvSpPr>
          <p:cNvPr id="5" name="Rectangle 3"/>
          <p:cNvSpPr txBox="1">
            <a:spLocks noChangeArrowheads="1"/>
          </p:cNvSpPr>
          <p:nvPr/>
        </p:nvSpPr>
        <p:spPr>
          <a:xfrm>
            <a:off x="250825" y="763588"/>
            <a:ext cx="8713788" cy="1808156"/>
          </a:xfrm>
          <a:prstGeom prst="rect">
            <a:avLst/>
          </a:prstGeom>
        </p:spPr>
        <p:txBody>
          <a:bodyPr/>
          <a:lstStyle/>
          <a:p>
            <a:pPr marL="0" marR="0" lvl="0" indent="0" algn="l" defTabSz="914400" rtl="0" eaLnBrk="1" fontAlgn="base" latinLnBrk="0" hangingPunct="1">
              <a:lnSpc>
                <a:spcPct val="80000"/>
              </a:lnSpc>
              <a:spcBef>
                <a:spcPct val="20000"/>
              </a:spcBef>
              <a:spcAft>
                <a:spcPct val="0"/>
              </a:spcAft>
              <a:buClr>
                <a:srgbClr val="0BD0D9"/>
              </a:buClr>
              <a:buSzPct val="95000"/>
              <a:buFont typeface="Wingdings" pitchFamily="2" charset="2"/>
              <a:buNone/>
              <a:tabLst/>
              <a:defRPr/>
            </a:pP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注：别名的使用</a:t>
            </a:r>
          </a:p>
          <a:p>
            <a:pPr marL="0" marR="0" lvl="0" indent="0" algn="l" defTabSz="914400" rtl="0" eaLnBrk="1" fontAlgn="base" latinLnBrk="0" hangingPunct="1">
              <a:lnSpc>
                <a:spcPct val="80000"/>
              </a:lnSpc>
              <a:spcBef>
                <a:spcPct val="20000"/>
              </a:spcBef>
              <a:spcAft>
                <a:spcPct val="0"/>
              </a:spcAft>
              <a:buClr>
                <a:srgbClr val="0BD0D9"/>
              </a:buClr>
              <a:buSzPct val="95000"/>
              <a:buFont typeface="Wingdings" pitchFamily="2" charset="2"/>
              <a:buNone/>
              <a:tabLst/>
              <a:defRPr/>
            </a:pPr>
            <a:r>
              <a:rPr kumimoji="0" lang="en-US" altLang="zh-CN" sz="2400" b="0" i="0" u="none" strike="noStrike" kern="1200" cap="none" spc="0" normalizeH="0" baseline="0" noProof="0" dirty="0" smtClean="0">
                <a:ln>
                  <a:noFill/>
                </a:ln>
                <a:solidFill>
                  <a:schemeClr val="tx1"/>
                </a:solidFill>
                <a:effectLst/>
                <a:uLnTx/>
                <a:uFillTx/>
                <a:latin typeface="Times New Roman" pitchFamily="18" charset="0"/>
                <a:ea typeface="+mn-ea"/>
                <a:cs typeface="+mn-cs"/>
              </a:rPr>
              <a:t>“</a:t>
            </a: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表名 别名 </a:t>
            </a:r>
            <a:r>
              <a:rPr kumimoji="0" lang="zh-CN" altLang="en-US" sz="2400" b="0" i="0" u="none" strike="noStrike" kern="1200" cap="none" spc="0" normalizeH="0" baseline="0" noProof="0" dirty="0" smtClean="0">
                <a:ln>
                  <a:noFill/>
                </a:ln>
                <a:solidFill>
                  <a:schemeClr val="tx1"/>
                </a:solidFill>
                <a:effectLst/>
                <a:uLnTx/>
                <a:uFillTx/>
                <a:latin typeface="Times New Roman" pitchFamily="18" charset="0"/>
                <a:ea typeface="+mn-ea"/>
                <a:cs typeface="+mn-cs"/>
              </a:rPr>
              <a:t>”</a:t>
            </a: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，例如</a:t>
            </a:r>
            <a:r>
              <a:rPr kumimoji="0" lang="en-US" altLang="zh-CN" sz="2400" b="0" i="0" u="none" strike="noStrike" kern="1200" cap="none" spc="0" normalizeH="0" baseline="0" noProof="0" dirty="0" err="1" smtClean="0">
                <a:ln>
                  <a:noFill/>
                </a:ln>
                <a:solidFill>
                  <a:schemeClr val="tx1"/>
                </a:solidFill>
                <a:effectLst/>
                <a:uLnTx/>
                <a:uFillTx/>
                <a:latin typeface="+mn-lt"/>
                <a:ea typeface="+mn-ea"/>
                <a:cs typeface="+mn-cs"/>
              </a:rPr>
              <a:t>dep</a:t>
            </a:r>
            <a:r>
              <a:rPr kumimoji="0" lang="en-US" altLang="zh-CN" sz="2400" b="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400" b="0" i="0" u="none" strike="noStrike" kern="1200" cap="none" spc="0" normalizeH="0" baseline="0" noProof="0" dirty="0" err="1" smtClean="0">
                <a:ln>
                  <a:noFill/>
                </a:ln>
                <a:solidFill>
                  <a:schemeClr val="tx1"/>
                </a:solidFill>
                <a:effectLst/>
                <a:uLnTx/>
                <a:uFillTx/>
                <a:latin typeface="+mn-lt"/>
                <a:ea typeface="+mn-ea"/>
                <a:cs typeface="+mn-cs"/>
              </a:rPr>
              <a:t>depstu</a:t>
            </a:r>
            <a:endParaRPr kumimoji="0" lang="zh-CN" altLang="en-US" sz="24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80000"/>
              </a:lnSpc>
              <a:spcBef>
                <a:spcPct val="20000"/>
              </a:spcBef>
              <a:spcAft>
                <a:spcPct val="0"/>
              </a:spcAft>
              <a:buClr>
                <a:srgbClr val="0BD0D9"/>
              </a:buClr>
              <a:buSzPct val="95000"/>
              <a:buFont typeface="Wingdings" pitchFamily="2" charset="2"/>
              <a:buNone/>
              <a:tabLst/>
              <a:defRPr/>
            </a:pPr>
            <a:endParaRPr kumimoji="0" lang="zh-CN" altLang="en-US" sz="24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80000"/>
              </a:lnSpc>
              <a:spcBef>
                <a:spcPct val="20000"/>
              </a:spcBef>
              <a:spcAft>
                <a:spcPct val="0"/>
              </a:spcAft>
              <a:buClr>
                <a:srgbClr val="0BD0D9"/>
              </a:buClr>
              <a:buSzPct val="95000"/>
              <a:buFont typeface="Wingdings" pitchFamily="2" charset="2"/>
              <a:buNone/>
              <a:tabLst/>
              <a:defRPr/>
            </a:pP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查询选修</a:t>
            </a:r>
            <a:r>
              <a:rPr kumimoji="0" lang="zh-CN" altLang="en-US" sz="2400" b="0" i="0" u="none" strike="noStrike" kern="1200" cap="none" spc="0" normalizeH="0" baseline="0" noProof="0" dirty="0" smtClean="0">
                <a:ln>
                  <a:noFill/>
                </a:ln>
                <a:solidFill>
                  <a:srgbClr val="FF0000"/>
                </a:solidFill>
                <a:effectLst/>
                <a:uLnTx/>
                <a:uFillTx/>
                <a:latin typeface="+mn-lt"/>
                <a:ea typeface="+mn-ea"/>
                <a:cs typeface="+mn-cs"/>
              </a:rPr>
              <a:t>计算机系开设</a:t>
            </a: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的</a:t>
            </a:r>
            <a:r>
              <a:rPr kumimoji="0" lang="en-US" altLang="zh-CN" sz="2400" b="0" i="0" u="none" strike="noStrike" kern="1200" cap="none" spc="0" normalizeH="0" baseline="0" noProof="0" dirty="0" smtClean="0">
                <a:ln>
                  <a:noFill/>
                </a:ln>
                <a:solidFill>
                  <a:schemeClr val="accent4">
                    <a:lumMod val="75000"/>
                  </a:schemeClr>
                </a:solidFill>
                <a:effectLst/>
                <a:uLnTx/>
                <a:uFillTx/>
                <a:latin typeface="微软雅黑" panose="020B0503020204020204" pitchFamily="34" charset="-122"/>
                <a:ea typeface="微软雅黑" panose="020B0503020204020204" pitchFamily="34" charset="-122"/>
              </a:rPr>
              <a:t>1</a:t>
            </a:r>
            <a:r>
              <a:rPr kumimoji="0" lang="zh-CN" altLang="en-US" sz="2400" b="0" i="0" u="none" strike="noStrike" kern="1200" cap="none" spc="0" normalizeH="0" baseline="0" noProof="0" dirty="0" smtClean="0">
                <a:ln>
                  <a:noFill/>
                </a:ln>
                <a:solidFill>
                  <a:schemeClr val="accent4">
                    <a:lumMod val="75000"/>
                  </a:schemeClr>
                </a:solidFill>
                <a:effectLst/>
                <a:uLnTx/>
                <a:uFillTx/>
                <a:latin typeface="+mn-lt"/>
                <a:ea typeface="+mn-ea"/>
                <a:cs typeface="+mn-cs"/>
              </a:rPr>
              <a:t>号课程</a:t>
            </a: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的学生的学号、姓名、学生所在院系名称。</a:t>
            </a:r>
          </a:p>
        </p:txBody>
      </p:sp>
      <p:sp>
        <p:nvSpPr>
          <p:cNvPr id="6" name="Rectangle 4"/>
          <p:cNvSpPr>
            <a:spLocks noChangeArrowheads="1"/>
          </p:cNvSpPr>
          <p:nvPr/>
        </p:nvSpPr>
        <p:spPr bwMode="auto">
          <a:xfrm>
            <a:off x="250825" y="2643182"/>
            <a:ext cx="8640763" cy="1569660"/>
          </a:xfrm>
          <a:prstGeom prst="rect">
            <a:avLst/>
          </a:prstGeom>
          <a:noFill/>
          <a:ln w="9525">
            <a:noFill/>
            <a:miter lim="800000"/>
            <a:headEnd/>
            <a:tailEnd/>
          </a:ln>
        </p:spPr>
        <p:txBody>
          <a:bodyPr>
            <a:spAutoFit/>
          </a:bodyPr>
          <a:lstStyle/>
          <a:p>
            <a:r>
              <a:rPr lang="en-US" altLang="zh-CN" dirty="0"/>
              <a:t>select   stu.sno as </a:t>
            </a:r>
            <a:r>
              <a:rPr lang="en-US" altLang="zh-CN" dirty="0" err="1"/>
              <a:t>xuehao</a:t>
            </a:r>
            <a:r>
              <a:rPr lang="en-US" altLang="zh-CN" dirty="0"/>
              <a:t>,</a:t>
            </a:r>
          </a:p>
          <a:p>
            <a:r>
              <a:rPr lang="en-US" altLang="zh-CN" dirty="0"/>
              <a:t>	</a:t>
            </a:r>
            <a:r>
              <a:rPr lang="en-US" altLang="zh-CN" dirty="0" err="1"/>
              <a:t>sname</a:t>
            </a:r>
            <a:r>
              <a:rPr lang="en-US" altLang="zh-CN" dirty="0"/>
              <a:t> as </a:t>
            </a:r>
            <a:r>
              <a:rPr lang="en-US" altLang="zh-CN" dirty="0" err="1"/>
              <a:t>xingming</a:t>
            </a:r>
            <a:r>
              <a:rPr lang="en-US" altLang="zh-CN" dirty="0"/>
              <a:t>,</a:t>
            </a:r>
          </a:p>
          <a:p>
            <a:r>
              <a:rPr lang="en-US" altLang="zh-CN" dirty="0"/>
              <a:t>	</a:t>
            </a:r>
            <a:r>
              <a:rPr lang="en-US" altLang="zh-CN" dirty="0" err="1">
                <a:solidFill>
                  <a:srgbClr val="0000FF"/>
                </a:solidFill>
              </a:rPr>
              <a:t>deps.depname</a:t>
            </a:r>
            <a:r>
              <a:rPr lang="en-US" altLang="zh-CN" dirty="0"/>
              <a:t> as </a:t>
            </a:r>
            <a:r>
              <a:rPr lang="en-US" altLang="zh-CN" dirty="0" err="1"/>
              <a:t>xuesheng_yuanxi</a:t>
            </a:r>
            <a:endParaRPr lang="en-US" altLang="zh-CN" dirty="0"/>
          </a:p>
          <a:p>
            <a:r>
              <a:rPr lang="en-US" altLang="zh-CN" dirty="0"/>
              <a:t>from  </a:t>
            </a:r>
            <a:r>
              <a:rPr lang="en-US" altLang="zh-CN" dirty="0" err="1"/>
              <a:t>stu</a:t>
            </a:r>
            <a:r>
              <a:rPr lang="en-US" altLang="zh-CN" dirty="0"/>
              <a:t>,  course,  </a:t>
            </a:r>
            <a:r>
              <a:rPr lang="en-US" altLang="zh-CN" dirty="0" err="1">
                <a:solidFill>
                  <a:srgbClr val="0000FF"/>
                </a:solidFill>
              </a:rPr>
              <a:t>dep</a:t>
            </a:r>
            <a:r>
              <a:rPr lang="en-US" altLang="zh-CN" dirty="0">
                <a:solidFill>
                  <a:srgbClr val="0000FF"/>
                </a:solidFill>
              </a:rPr>
              <a:t> </a:t>
            </a:r>
            <a:r>
              <a:rPr lang="en-US" altLang="zh-CN" dirty="0" err="1">
                <a:solidFill>
                  <a:srgbClr val="0000FF"/>
                </a:solidFill>
              </a:rPr>
              <a:t>deps</a:t>
            </a:r>
            <a:r>
              <a:rPr lang="en-US" altLang="zh-CN" dirty="0"/>
              <a:t>,  </a:t>
            </a:r>
            <a:r>
              <a:rPr lang="en-US" altLang="zh-CN" dirty="0" err="1">
                <a:solidFill>
                  <a:srgbClr val="FF0000"/>
                </a:solidFill>
              </a:rPr>
              <a:t>dep</a:t>
            </a:r>
            <a:r>
              <a:rPr lang="en-US" altLang="zh-CN" dirty="0">
                <a:solidFill>
                  <a:srgbClr val="FF0000"/>
                </a:solidFill>
              </a:rPr>
              <a:t>  </a:t>
            </a:r>
            <a:r>
              <a:rPr lang="en-US" altLang="zh-CN" dirty="0" err="1">
                <a:solidFill>
                  <a:srgbClr val="FF0000"/>
                </a:solidFill>
              </a:rPr>
              <a:t>depc</a:t>
            </a:r>
            <a:r>
              <a:rPr lang="en-US" altLang="zh-CN" dirty="0">
                <a:solidFill>
                  <a:srgbClr val="FF0000"/>
                </a:solidFill>
              </a:rPr>
              <a:t>, </a:t>
            </a:r>
            <a:r>
              <a:rPr lang="en-US" altLang="zh-CN" dirty="0"/>
              <a:t>sc</a:t>
            </a:r>
          </a:p>
        </p:txBody>
      </p:sp>
      <p:sp>
        <p:nvSpPr>
          <p:cNvPr id="7" name="Rectangle 5"/>
          <p:cNvSpPr>
            <a:spLocks noChangeArrowheads="1"/>
          </p:cNvSpPr>
          <p:nvPr/>
        </p:nvSpPr>
        <p:spPr bwMode="auto">
          <a:xfrm>
            <a:off x="177800" y="4082045"/>
            <a:ext cx="8677275" cy="1569660"/>
          </a:xfrm>
          <a:prstGeom prst="rect">
            <a:avLst/>
          </a:prstGeom>
          <a:noFill/>
          <a:ln w="9525">
            <a:noFill/>
            <a:miter lim="800000"/>
            <a:headEnd/>
            <a:tailEnd/>
          </a:ln>
        </p:spPr>
        <p:txBody>
          <a:bodyPr>
            <a:spAutoFit/>
          </a:bodyPr>
          <a:lstStyle/>
          <a:p>
            <a:r>
              <a:rPr lang="en-US" altLang="zh-CN" dirty="0"/>
              <a:t>where </a:t>
            </a:r>
            <a:r>
              <a:rPr lang="en-US" altLang="zh-CN" dirty="0" err="1" smtClean="0"/>
              <a:t>stu.sno</a:t>
            </a:r>
            <a:r>
              <a:rPr lang="en-US" altLang="zh-CN" dirty="0" smtClean="0"/>
              <a:t>=</a:t>
            </a:r>
            <a:r>
              <a:rPr lang="en-US" altLang="zh-CN" dirty="0" err="1" smtClean="0"/>
              <a:t>sc.sno</a:t>
            </a:r>
            <a:endParaRPr lang="en-US" altLang="zh-CN" dirty="0" smtClean="0"/>
          </a:p>
          <a:p>
            <a:r>
              <a:rPr lang="en-US" altLang="zh-CN" dirty="0"/>
              <a:t>and</a:t>
            </a:r>
            <a:r>
              <a:rPr lang="en-US" altLang="zh-CN" dirty="0">
                <a:solidFill>
                  <a:schemeClr val="accent4">
                    <a:lumMod val="75000"/>
                  </a:schemeClr>
                </a:solidFill>
              </a:rPr>
              <a:t> </a:t>
            </a:r>
            <a:r>
              <a:rPr lang="en-US" altLang="zh-CN" dirty="0" err="1"/>
              <a:t>sc.cno</a:t>
            </a:r>
            <a:r>
              <a:rPr lang="en-US" altLang="zh-CN" dirty="0"/>
              <a:t>=</a:t>
            </a:r>
            <a:r>
              <a:rPr lang="en-US" altLang="zh-CN" dirty="0" err="1"/>
              <a:t>course.cno</a:t>
            </a:r>
            <a:endParaRPr lang="en-US" altLang="zh-CN" dirty="0">
              <a:solidFill>
                <a:schemeClr val="accent4">
                  <a:lumMod val="75000"/>
                </a:schemeClr>
              </a:solidFill>
            </a:endParaRPr>
          </a:p>
          <a:p>
            <a:r>
              <a:rPr lang="en-US" altLang="zh-CN" dirty="0"/>
              <a:t>and </a:t>
            </a:r>
            <a:r>
              <a:rPr lang="en-US" altLang="zh-CN" dirty="0" err="1">
                <a:solidFill>
                  <a:srgbClr val="FF0000"/>
                </a:solidFill>
              </a:rPr>
              <a:t>course.depno</a:t>
            </a:r>
            <a:r>
              <a:rPr lang="en-US" altLang="zh-CN" dirty="0">
                <a:solidFill>
                  <a:srgbClr val="FF0000"/>
                </a:solidFill>
              </a:rPr>
              <a:t>=</a:t>
            </a:r>
            <a:r>
              <a:rPr lang="en-US" altLang="zh-CN" dirty="0" err="1">
                <a:solidFill>
                  <a:srgbClr val="FF0000"/>
                </a:solidFill>
              </a:rPr>
              <a:t>depc.depno</a:t>
            </a:r>
            <a:endParaRPr lang="en-US" altLang="zh-CN" dirty="0">
              <a:solidFill>
                <a:srgbClr val="FF0000"/>
              </a:solidFill>
            </a:endParaRPr>
          </a:p>
          <a:p>
            <a:r>
              <a:rPr lang="en-US" altLang="zh-CN" dirty="0"/>
              <a:t>and </a:t>
            </a:r>
            <a:r>
              <a:rPr lang="en-US" altLang="zh-CN" dirty="0" err="1" smtClean="0">
                <a:solidFill>
                  <a:srgbClr val="0000FF"/>
                </a:solidFill>
              </a:rPr>
              <a:t>stu.sdeptno</a:t>
            </a:r>
            <a:r>
              <a:rPr lang="en-US" altLang="zh-CN" dirty="0" smtClean="0">
                <a:solidFill>
                  <a:srgbClr val="0000FF"/>
                </a:solidFill>
              </a:rPr>
              <a:t>=</a:t>
            </a:r>
            <a:r>
              <a:rPr lang="en-US" altLang="zh-CN" dirty="0" err="1" smtClean="0">
                <a:solidFill>
                  <a:srgbClr val="0000FF"/>
                </a:solidFill>
              </a:rPr>
              <a:t>deps.depno</a:t>
            </a:r>
            <a:endParaRPr lang="en-US" altLang="zh-CN" dirty="0" smtClean="0">
              <a:solidFill>
                <a:srgbClr val="0000FF"/>
              </a:solidFill>
            </a:endParaRPr>
          </a:p>
        </p:txBody>
      </p:sp>
      <p:sp>
        <p:nvSpPr>
          <p:cNvPr id="8" name="Rectangle 6"/>
          <p:cNvSpPr>
            <a:spLocks noChangeArrowheads="1"/>
          </p:cNvSpPr>
          <p:nvPr/>
        </p:nvSpPr>
        <p:spPr bwMode="auto">
          <a:xfrm>
            <a:off x="177800" y="5957861"/>
            <a:ext cx="8642350" cy="461665"/>
          </a:xfrm>
          <a:prstGeom prst="rect">
            <a:avLst/>
          </a:prstGeom>
          <a:noFill/>
          <a:ln w="9525">
            <a:noFill/>
            <a:miter lim="800000"/>
            <a:headEnd/>
            <a:tailEnd/>
          </a:ln>
        </p:spPr>
        <p:txBody>
          <a:bodyPr>
            <a:spAutoFit/>
          </a:bodyPr>
          <a:lstStyle/>
          <a:p>
            <a:r>
              <a:rPr lang="en-US" altLang="zh-CN" dirty="0" smtClean="0"/>
              <a:t>And </a:t>
            </a:r>
            <a:r>
              <a:rPr lang="en-US" altLang="zh-CN" dirty="0" err="1">
                <a:solidFill>
                  <a:schemeClr val="accent4">
                    <a:lumMod val="75000"/>
                  </a:schemeClr>
                </a:solidFill>
              </a:rPr>
              <a:t>sc.cno</a:t>
            </a:r>
            <a:r>
              <a:rPr lang="en-US" altLang="zh-CN" dirty="0">
                <a:solidFill>
                  <a:schemeClr val="accent4">
                    <a:lumMod val="75000"/>
                  </a:schemeClr>
                </a:solidFill>
              </a:rPr>
              <a:t>=1 </a:t>
            </a:r>
            <a:endParaRPr lang="zh-CN" altLang="en-US" dirty="0">
              <a:solidFill>
                <a:schemeClr val="accent4">
                  <a:lumMod val="75000"/>
                </a:schemeClr>
              </a:solidFill>
            </a:endParaRPr>
          </a:p>
        </p:txBody>
      </p:sp>
      <p:sp>
        <p:nvSpPr>
          <p:cNvPr id="10" name="AutoShape 4"/>
          <p:cNvSpPr>
            <a:spLocks noChangeArrowheads="1"/>
          </p:cNvSpPr>
          <p:nvPr/>
        </p:nvSpPr>
        <p:spPr bwMode="auto">
          <a:xfrm>
            <a:off x="7164288" y="4204666"/>
            <a:ext cx="431800" cy="358775"/>
          </a:xfrm>
          <a:prstGeom prst="star4">
            <a:avLst>
              <a:gd name="adj" fmla="val 12500"/>
            </a:avLst>
          </a:prstGeom>
          <a:solidFill>
            <a:schemeClr val="accent1"/>
          </a:solidFill>
          <a:ln w="9525">
            <a:solidFill>
              <a:schemeClr val="tx1"/>
            </a:solidFill>
            <a:miter lim="800000"/>
            <a:headEnd/>
            <a:tailEnd/>
          </a:ln>
        </p:spPr>
        <p:txBody>
          <a:bodyPr wrap="none" anchor="ctr"/>
          <a:lstStyle/>
          <a:p>
            <a:endParaRPr lang="zh-CN" altLang="en-US"/>
          </a:p>
        </p:txBody>
      </p:sp>
      <p:sp>
        <p:nvSpPr>
          <p:cNvPr id="11" name="AutoShape 4"/>
          <p:cNvSpPr>
            <a:spLocks noChangeArrowheads="1"/>
          </p:cNvSpPr>
          <p:nvPr/>
        </p:nvSpPr>
        <p:spPr bwMode="auto">
          <a:xfrm>
            <a:off x="7164288" y="4870425"/>
            <a:ext cx="431800" cy="358775"/>
          </a:xfrm>
          <a:prstGeom prst="star4">
            <a:avLst>
              <a:gd name="adj" fmla="val 12500"/>
            </a:avLst>
          </a:prstGeom>
          <a:solidFill>
            <a:schemeClr val="accent1"/>
          </a:solidFill>
          <a:ln w="9525">
            <a:solidFill>
              <a:schemeClr val="tx1"/>
            </a:solidFill>
            <a:miter lim="800000"/>
            <a:headEnd/>
            <a:tailEnd/>
          </a:ln>
        </p:spPr>
        <p:txBody>
          <a:bodyPr wrap="none" anchor="ctr"/>
          <a:lstStyle/>
          <a:p>
            <a:endParaRPr lang="zh-CN" altLang="en-US"/>
          </a:p>
        </p:txBody>
      </p:sp>
      <p:sp>
        <p:nvSpPr>
          <p:cNvPr id="12" name="AutoShape 4"/>
          <p:cNvSpPr>
            <a:spLocks noChangeArrowheads="1"/>
          </p:cNvSpPr>
          <p:nvPr/>
        </p:nvSpPr>
        <p:spPr bwMode="auto">
          <a:xfrm>
            <a:off x="7164288" y="4510385"/>
            <a:ext cx="431800" cy="358775"/>
          </a:xfrm>
          <a:prstGeom prst="star4">
            <a:avLst>
              <a:gd name="adj" fmla="val 12500"/>
            </a:avLst>
          </a:prstGeom>
          <a:solidFill>
            <a:schemeClr val="accent1"/>
          </a:solidFill>
          <a:ln w="9525">
            <a:solidFill>
              <a:schemeClr val="tx1"/>
            </a:solidFill>
            <a:miter lim="800000"/>
            <a:headEnd/>
            <a:tailEnd/>
          </a:ln>
        </p:spPr>
        <p:txBody>
          <a:bodyPr wrap="none" anchor="ctr"/>
          <a:lstStyle/>
          <a:p>
            <a:endParaRPr lang="zh-CN" altLang="en-US"/>
          </a:p>
        </p:txBody>
      </p:sp>
      <p:sp>
        <p:nvSpPr>
          <p:cNvPr id="13" name="AutoShape 4"/>
          <p:cNvSpPr>
            <a:spLocks noChangeArrowheads="1"/>
          </p:cNvSpPr>
          <p:nvPr/>
        </p:nvSpPr>
        <p:spPr bwMode="auto">
          <a:xfrm>
            <a:off x="7164288" y="5157192"/>
            <a:ext cx="431800" cy="358775"/>
          </a:xfrm>
          <a:prstGeom prst="star4">
            <a:avLst>
              <a:gd name="adj" fmla="val 12500"/>
            </a:avLst>
          </a:prstGeom>
          <a:solidFill>
            <a:schemeClr val="accent1"/>
          </a:solidFill>
          <a:ln w="9525">
            <a:solidFill>
              <a:schemeClr val="tx1"/>
            </a:solidFill>
            <a:miter lim="800000"/>
            <a:headEnd/>
            <a:tailEnd/>
          </a:ln>
        </p:spPr>
        <p:txBody>
          <a:bodyPr wrap="none" anchor="ctr"/>
          <a:lstStyle/>
          <a:p>
            <a:endParaRPr lang="zh-CN" altLang="en-US"/>
          </a:p>
        </p:txBody>
      </p:sp>
      <p:sp>
        <p:nvSpPr>
          <p:cNvPr id="2" name="矩形 1"/>
          <p:cNvSpPr/>
          <p:nvPr/>
        </p:nvSpPr>
        <p:spPr>
          <a:xfrm>
            <a:off x="177800" y="5559623"/>
            <a:ext cx="5234125" cy="461665"/>
          </a:xfrm>
          <a:prstGeom prst="rect">
            <a:avLst/>
          </a:prstGeom>
        </p:spPr>
        <p:txBody>
          <a:bodyPr wrap="none">
            <a:spAutoFit/>
          </a:bodyPr>
          <a:lstStyle/>
          <a:p>
            <a:r>
              <a:rPr lang="en-US" altLang="zh-CN" dirty="0"/>
              <a:t>and </a:t>
            </a:r>
            <a:r>
              <a:rPr lang="en-US" altLang="zh-CN" dirty="0" err="1">
                <a:solidFill>
                  <a:srgbClr val="FF0000"/>
                </a:solidFill>
              </a:rPr>
              <a:t>depc.depname</a:t>
            </a:r>
            <a:r>
              <a:rPr lang="en-US" altLang="zh-CN" dirty="0">
                <a:solidFill>
                  <a:srgbClr val="FF0000"/>
                </a:solidFill>
              </a:rPr>
              <a:t>=</a:t>
            </a:r>
            <a:r>
              <a:rPr lang="zh-CN" altLang="en-US" dirty="0" smtClean="0">
                <a:solidFill>
                  <a:srgbClr val="FF0000"/>
                </a:solidFill>
              </a:rPr>
              <a:t>“计算机系</a:t>
            </a:r>
            <a:r>
              <a:rPr lang="zh-CN" altLang="en-US" dirty="0" smtClean="0">
                <a:solidFill>
                  <a:srgbClr val="FF0000"/>
                </a:solidFill>
                <a:latin typeface="Times New Roman" pitchFamily="18" charset="0"/>
              </a:rPr>
              <a:t>”</a:t>
            </a:r>
            <a:endParaRPr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animBg="1"/>
      <p:bldP spid="11" grpId="0" animBg="1"/>
      <p:bldP spid="12" grpId="0" animBg="1"/>
      <p:bldP spid="13" grpId="0" animBg="1"/>
      <p:bldP spid="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3"/>
          <p:cNvSpPr>
            <a:spLocks noGrp="1" noChangeArrowheads="1"/>
          </p:cNvSpPr>
          <p:nvPr>
            <p:ph type="title"/>
          </p:nvPr>
        </p:nvSpPr>
        <p:spPr>
          <a:xfrm>
            <a:off x="225425" y="548680"/>
            <a:ext cx="8162925" cy="457200"/>
          </a:xfrm>
        </p:spPr>
        <p:txBody>
          <a:bodyPr/>
          <a:lstStyle/>
          <a:p>
            <a:pPr eaLnBrk="1" hangingPunct="1"/>
            <a:r>
              <a:rPr lang="en-US" altLang="zh-CN" sz="2400" dirty="0" smtClean="0">
                <a:solidFill>
                  <a:schemeClr val="tx1"/>
                </a:solidFill>
              </a:rPr>
              <a:t>5</a:t>
            </a:r>
            <a:r>
              <a:rPr lang="zh-CN" altLang="en-US" sz="2400" dirty="0" smtClean="0">
                <a:solidFill>
                  <a:schemeClr val="tx1"/>
                </a:solidFill>
              </a:rPr>
              <a:t>、外连接</a:t>
            </a:r>
          </a:p>
        </p:txBody>
      </p:sp>
      <p:sp>
        <p:nvSpPr>
          <p:cNvPr id="69635" name="Rectangle 4"/>
          <p:cNvSpPr>
            <a:spLocks noGrp="1" noChangeArrowheads="1"/>
          </p:cNvSpPr>
          <p:nvPr>
            <p:ph idx="1"/>
          </p:nvPr>
        </p:nvSpPr>
        <p:spPr>
          <a:xfrm>
            <a:off x="225425" y="1157763"/>
            <a:ext cx="8642350" cy="5563711"/>
          </a:xfrm>
        </p:spPr>
        <p:txBody>
          <a:bodyPr/>
          <a:lstStyle/>
          <a:p>
            <a:pPr marL="0" indent="0" eaLnBrk="1" hangingPunct="1">
              <a:lnSpc>
                <a:spcPct val="80000"/>
              </a:lnSpc>
              <a:buFont typeface="Wingdings" pitchFamily="2" charset="2"/>
              <a:buNone/>
            </a:pPr>
            <a:r>
              <a:rPr lang="zh-CN" altLang="en-US" sz="2400" dirty="0" smtClean="0"/>
              <a:t>课本第</a:t>
            </a:r>
            <a:r>
              <a:rPr lang="en-US" altLang="zh-CN" sz="2400" dirty="0" smtClean="0"/>
              <a:t>102</a:t>
            </a:r>
            <a:r>
              <a:rPr lang="zh-CN" altLang="en-US" sz="2400" dirty="0" smtClean="0"/>
              <a:t>页例</a:t>
            </a:r>
            <a:r>
              <a:rPr lang="en-US" altLang="zh-CN" sz="2400" dirty="0" smtClean="0"/>
              <a:t>3.53</a:t>
            </a:r>
            <a:r>
              <a:rPr lang="zh-CN" altLang="en-US" sz="2400" dirty="0" smtClean="0"/>
              <a:t>，查询所有学生的基本信息以及选课信息，如果没有选课，则只列出基本信息。</a:t>
            </a:r>
            <a:endParaRPr lang="en-US" altLang="zh-CN" sz="2400" dirty="0" smtClean="0"/>
          </a:p>
          <a:p>
            <a:pPr marL="0" indent="0" eaLnBrk="1" hangingPunct="1">
              <a:lnSpc>
                <a:spcPct val="80000"/>
              </a:lnSpc>
              <a:buFont typeface="Wingdings" pitchFamily="2" charset="2"/>
              <a:buNone/>
            </a:pPr>
            <a:endParaRPr lang="en-US" altLang="zh-CN" sz="2400" dirty="0"/>
          </a:p>
          <a:p>
            <a:pPr eaLnBrk="1" hangingPunct="1">
              <a:lnSpc>
                <a:spcPct val="120000"/>
              </a:lnSpc>
              <a:buFont typeface="Wingdings" pitchFamily="2" charset="2"/>
              <a:buNone/>
            </a:pPr>
            <a:r>
              <a:rPr lang="en-US" altLang="zh-CN" sz="2400" dirty="0" err="1" smtClean="0"/>
              <a:t>Sql</a:t>
            </a:r>
            <a:r>
              <a:rPr lang="en-US" altLang="zh-CN" sz="2400" dirty="0" smtClean="0"/>
              <a:t> server</a:t>
            </a:r>
            <a:r>
              <a:rPr lang="zh-CN" altLang="en-US" sz="2400" dirty="0" smtClean="0"/>
              <a:t>写法：</a:t>
            </a:r>
          </a:p>
          <a:p>
            <a:pPr eaLnBrk="1" hangingPunct="1">
              <a:lnSpc>
                <a:spcPct val="120000"/>
              </a:lnSpc>
              <a:buFont typeface="Wingdings" pitchFamily="2" charset="2"/>
              <a:buNone/>
            </a:pPr>
            <a:r>
              <a:rPr lang="en-US" altLang="zh-CN" sz="2400" dirty="0" smtClean="0"/>
              <a:t>select </a:t>
            </a:r>
            <a:r>
              <a:rPr lang="en-US" altLang="zh-CN" sz="2400" dirty="0" err="1" smtClean="0"/>
              <a:t>student.sno,sname,ssex,sage,sdept,cno,grade</a:t>
            </a:r>
            <a:endParaRPr lang="en-US" altLang="zh-CN" sz="2400" dirty="0" smtClean="0"/>
          </a:p>
          <a:p>
            <a:pPr eaLnBrk="1" hangingPunct="1">
              <a:lnSpc>
                <a:spcPct val="120000"/>
              </a:lnSpc>
              <a:buFont typeface="Wingdings" pitchFamily="2" charset="2"/>
              <a:buNone/>
            </a:pPr>
            <a:r>
              <a:rPr lang="en-US" altLang="zh-CN" sz="2400" dirty="0" smtClean="0"/>
              <a:t>from </a:t>
            </a:r>
            <a:r>
              <a:rPr lang="en-US" altLang="zh-CN" sz="2400" dirty="0" smtClean="0">
                <a:solidFill>
                  <a:srgbClr val="FF0000"/>
                </a:solidFill>
              </a:rPr>
              <a:t>student left outer join </a:t>
            </a:r>
            <a:r>
              <a:rPr lang="en-US" altLang="zh-CN" sz="2400" dirty="0" err="1" smtClean="0">
                <a:solidFill>
                  <a:srgbClr val="FF0000"/>
                </a:solidFill>
              </a:rPr>
              <a:t>sc</a:t>
            </a:r>
            <a:r>
              <a:rPr lang="en-US" altLang="zh-CN" sz="2400" dirty="0" smtClean="0">
                <a:solidFill>
                  <a:srgbClr val="FF0000"/>
                </a:solidFill>
              </a:rPr>
              <a:t> </a:t>
            </a:r>
          </a:p>
          <a:p>
            <a:pPr eaLnBrk="1" hangingPunct="1">
              <a:lnSpc>
                <a:spcPct val="120000"/>
              </a:lnSpc>
              <a:buFont typeface="Wingdings" pitchFamily="2" charset="2"/>
              <a:buNone/>
            </a:pPr>
            <a:r>
              <a:rPr lang="en-US" altLang="zh-CN" sz="2400" dirty="0" smtClean="0">
                <a:solidFill>
                  <a:srgbClr val="FF0000"/>
                </a:solidFill>
              </a:rPr>
              <a:t>on </a:t>
            </a:r>
            <a:r>
              <a:rPr lang="en-US" altLang="zh-CN" sz="2400" dirty="0" err="1" smtClean="0"/>
              <a:t>student.sno</a:t>
            </a:r>
            <a:r>
              <a:rPr lang="en-US" altLang="zh-CN" sz="2400" dirty="0" smtClean="0"/>
              <a:t> = </a:t>
            </a:r>
            <a:r>
              <a:rPr lang="en-US" altLang="zh-CN" sz="2400" dirty="0" err="1" smtClean="0"/>
              <a:t>sc.sno</a:t>
            </a:r>
            <a:endParaRPr lang="en-US" altLang="zh-CN" sz="2400" dirty="0" smtClean="0"/>
          </a:p>
          <a:p>
            <a:pPr eaLnBrk="1" hangingPunct="1">
              <a:lnSpc>
                <a:spcPct val="120000"/>
              </a:lnSpc>
              <a:buFont typeface="Wingdings" pitchFamily="2" charset="2"/>
              <a:buNone/>
            </a:pPr>
            <a:endParaRPr lang="en-US" altLang="zh-CN" sz="2400" dirty="0"/>
          </a:p>
          <a:p>
            <a:pPr marL="0" indent="0" eaLnBrk="1" hangingPunct="1">
              <a:lnSpc>
                <a:spcPct val="80000"/>
              </a:lnSpc>
              <a:buFont typeface="Wingdings" pitchFamily="2" charset="2"/>
              <a:buNone/>
            </a:pPr>
            <a:r>
              <a:rPr lang="zh-CN" altLang="en-US" sz="2400" dirty="0"/>
              <a:t>某些参考书上的写法：</a:t>
            </a:r>
          </a:p>
          <a:p>
            <a:pPr eaLnBrk="1" hangingPunct="1">
              <a:lnSpc>
                <a:spcPct val="120000"/>
              </a:lnSpc>
              <a:buFont typeface="Wingdings" pitchFamily="2" charset="2"/>
              <a:buNone/>
            </a:pPr>
            <a:r>
              <a:rPr lang="en-US" altLang="zh-CN" sz="2400" dirty="0"/>
              <a:t>select </a:t>
            </a:r>
            <a:r>
              <a:rPr lang="en-US" altLang="zh-CN" sz="2400" dirty="0" err="1"/>
              <a:t>student.sno,sname,ssex,sage,sdept,cno,grade</a:t>
            </a:r>
            <a:endParaRPr lang="en-US" altLang="zh-CN" sz="2400" dirty="0"/>
          </a:p>
          <a:p>
            <a:pPr eaLnBrk="1" hangingPunct="1">
              <a:lnSpc>
                <a:spcPct val="120000"/>
              </a:lnSpc>
              <a:buFont typeface="Wingdings" pitchFamily="2" charset="2"/>
              <a:buNone/>
            </a:pPr>
            <a:r>
              <a:rPr lang="en-US" altLang="zh-CN" sz="2400" dirty="0"/>
              <a:t>from student, </a:t>
            </a:r>
            <a:r>
              <a:rPr lang="en-US" altLang="zh-CN" sz="2400" dirty="0" err="1"/>
              <a:t>sc</a:t>
            </a:r>
            <a:endParaRPr lang="en-US" altLang="zh-CN" sz="2400" dirty="0"/>
          </a:p>
          <a:p>
            <a:pPr eaLnBrk="1" hangingPunct="1">
              <a:lnSpc>
                <a:spcPct val="120000"/>
              </a:lnSpc>
              <a:buFont typeface="Wingdings" pitchFamily="2" charset="2"/>
              <a:buNone/>
            </a:pPr>
            <a:r>
              <a:rPr lang="en-US" altLang="zh-CN" sz="2400" dirty="0"/>
              <a:t>where </a:t>
            </a:r>
            <a:r>
              <a:rPr lang="en-US" altLang="zh-CN" sz="2400" dirty="0" err="1"/>
              <a:t>student.sno</a:t>
            </a:r>
            <a:r>
              <a:rPr lang="en-US" altLang="zh-CN" sz="2400" dirty="0"/>
              <a:t> = </a:t>
            </a:r>
            <a:r>
              <a:rPr lang="en-US" altLang="zh-CN" sz="2400" dirty="0" err="1"/>
              <a:t>sc.sno</a:t>
            </a:r>
            <a:r>
              <a:rPr lang="en-US" altLang="zh-CN" sz="2400" dirty="0" smtClean="0">
                <a:solidFill>
                  <a:srgbClr val="FF0000"/>
                </a:solidFill>
              </a:rPr>
              <a:t>(*)</a:t>
            </a:r>
            <a:endParaRPr lang="en-US" altLang="zh-CN" sz="2400" dirty="0">
              <a:solidFill>
                <a:srgbClr val="FF0000"/>
              </a:solidFill>
            </a:endParaRPr>
          </a:p>
        </p:txBody>
      </p:sp>
      <p:sp>
        <p:nvSpPr>
          <p:cNvPr id="4" name="灯片编号占位符 3"/>
          <p:cNvSpPr>
            <a:spLocks noGrp="1"/>
          </p:cNvSpPr>
          <p:nvPr>
            <p:ph type="sldNum" sz="quarter" idx="12"/>
          </p:nvPr>
        </p:nvSpPr>
        <p:spPr/>
        <p:txBody>
          <a:bodyPr/>
          <a:lstStyle/>
          <a:p>
            <a:pPr>
              <a:defRPr/>
            </a:pPr>
            <a:fld id="{30097310-9D6C-412D-8C98-8A556B2CE62B}" type="slidenum">
              <a:rPr lang="en-US" altLang="zh-CN" smtClean="0"/>
              <a:pPr>
                <a:defRPr/>
              </a:pPr>
              <a:t>72</a:t>
            </a:fld>
            <a:endParaRPr lang="en-US" altLang="zh-CN"/>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1026"/>
          <p:cNvSpPr>
            <a:spLocks noGrp="1" noChangeArrowheads="1"/>
          </p:cNvSpPr>
          <p:nvPr>
            <p:ph type="title"/>
          </p:nvPr>
        </p:nvSpPr>
        <p:spPr>
          <a:xfrm>
            <a:off x="250825" y="620713"/>
            <a:ext cx="8162925" cy="1187450"/>
          </a:xfrm>
        </p:spPr>
        <p:txBody>
          <a:bodyPr/>
          <a:lstStyle/>
          <a:p>
            <a:pPr eaLnBrk="1" hangingPunct="1"/>
            <a:r>
              <a:rPr lang="zh-CN" altLang="en-US" sz="2400" dirty="0" smtClean="0">
                <a:solidFill>
                  <a:schemeClr val="tx1"/>
                </a:solidFill>
              </a:rPr>
              <a:t>实例：查询某种商品的顾客反馈意见</a:t>
            </a:r>
            <a:r>
              <a:rPr lang="en-US" altLang="zh-CN" sz="2400" dirty="0" smtClean="0">
                <a:solidFill>
                  <a:schemeClr val="tx1"/>
                </a:solidFill>
              </a:rPr>
              <a:t>【</a:t>
            </a:r>
            <a:r>
              <a:rPr lang="zh-CN" altLang="en-US" sz="2400" dirty="0" smtClean="0">
                <a:solidFill>
                  <a:schemeClr val="tx1"/>
                </a:solidFill>
              </a:rPr>
              <a:t>顾客意见表（顾客、商品号、对该种商品的意见）、商品表（商品号、商品名称） </a:t>
            </a:r>
            <a:r>
              <a:rPr lang="en-US" altLang="zh-CN" sz="2400" dirty="0" smtClean="0">
                <a:solidFill>
                  <a:schemeClr val="tx1"/>
                </a:solidFill>
              </a:rPr>
              <a:t>】</a:t>
            </a:r>
          </a:p>
        </p:txBody>
      </p:sp>
      <p:sp>
        <p:nvSpPr>
          <p:cNvPr id="7172" name="Rectangle 1027"/>
          <p:cNvSpPr>
            <a:spLocks noGrp="1" noChangeArrowheads="1"/>
          </p:cNvSpPr>
          <p:nvPr>
            <p:ph type="body" sz="half" idx="1"/>
          </p:nvPr>
        </p:nvSpPr>
        <p:spPr>
          <a:xfrm>
            <a:off x="1258937" y="1556643"/>
            <a:ext cx="7705551" cy="1584325"/>
          </a:xfrm>
        </p:spPr>
        <p:txBody>
          <a:bodyPr/>
          <a:lstStyle/>
          <a:p>
            <a:pPr eaLnBrk="1" hangingPunct="1">
              <a:buFont typeface="Wingdings" pitchFamily="2" charset="2"/>
              <a:buNone/>
            </a:pPr>
            <a:r>
              <a:rPr lang="en-US" altLang="zh-CN" sz="2400" dirty="0" smtClean="0"/>
              <a:t>select </a:t>
            </a:r>
            <a:r>
              <a:rPr lang="zh-CN" altLang="en-US" sz="2400" dirty="0" smtClean="0"/>
              <a:t>商品表</a:t>
            </a:r>
            <a:r>
              <a:rPr lang="en-US" altLang="zh-CN" sz="2400" dirty="0" smtClean="0"/>
              <a:t>.</a:t>
            </a:r>
            <a:r>
              <a:rPr lang="zh-CN" altLang="en-US" sz="2400" dirty="0" smtClean="0"/>
              <a:t>商品号</a:t>
            </a:r>
            <a:r>
              <a:rPr lang="en-US" altLang="zh-CN" sz="2400" dirty="0" smtClean="0"/>
              <a:t>,</a:t>
            </a:r>
            <a:r>
              <a:rPr lang="zh-CN" altLang="en-US" sz="2400" dirty="0" smtClean="0"/>
              <a:t>商品名称</a:t>
            </a:r>
            <a:r>
              <a:rPr lang="en-US" altLang="zh-CN" sz="2400" dirty="0" smtClean="0"/>
              <a:t>,</a:t>
            </a:r>
            <a:r>
              <a:rPr lang="zh-CN" altLang="en-US" sz="2400" dirty="0" smtClean="0"/>
              <a:t>顾客</a:t>
            </a:r>
            <a:r>
              <a:rPr lang="en-US" altLang="zh-CN" sz="2400" dirty="0" smtClean="0"/>
              <a:t>,</a:t>
            </a:r>
            <a:r>
              <a:rPr lang="zh-CN" altLang="en-US" sz="2400" dirty="0" smtClean="0"/>
              <a:t>对该种商品的意见</a:t>
            </a:r>
          </a:p>
          <a:p>
            <a:pPr eaLnBrk="1" hangingPunct="1">
              <a:buFont typeface="Wingdings" pitchFamily="2" charset="2"/>
              <a:buNone/>
            </a:pPr>
            <a:r>
              <a:rPr lang="en-US" altLang="zh-CN" sz="2400" dirty="0" smtClean="0"/>
              <a:t>from </a:t>
            </a:r>
            <a:r>
              <a:rPr lang="zh-CN" altLang="en-US" sz="2400" dirty="0" smtClean="0"/>
              <a:t>商品表 </a:t>
            </a:r>
            <a:r>
              <a:rPr lang="en-US" altLang="zh-CN" sz="2400" dirty="0" smtClean="0"/>
              <a:t>left outer join </a:t>
            </a:r>
            <a:r>
              <a:rPr lang="zh-CN" altLang="en-US" sz="2400" dirty="0" smtClean="0"/>
              <a:t>顾客意见表</a:t>
            </a:r>
          </a:p>
          <a:p>
            <a:pPr eaLnBrk="1" hangingPunct="1">
              <a:buFont typeface="Wingdings" pitchFamily="2" charset="2"/>
              <a:buNone/>
            </a:pPr>
            <a:r>
              <a:rPr lang="en-US" altLang="zh-CN" sz="2400" dirty="0" smtClean="0"/>
              <a:t>on </a:t>
            </a:r>
            <a:r>
              <a:rPr lang="zh-CN" altLang="en-US" sz="2400" dirty="0" smtClean="0"/>
              <a:t>商品表</a:t>
            </a:r>
            <a:r>
              <a:rPr lang="en-US" altLang="zh-CN" sz="2400" dirty="0" smtClean="0"/>
              <a:t>.</a:t>
            </a:r>
            <a:r>
              <a:rPr lang="zh-CN" altLang="en-US" sz="2400" dirty="0" smtClean="0"/>
              <a:t>商品号 ＝ 顾客意见表</a:t>
            </a:r>
            <a:r>
              <a:rPr lang="en-US" altLang="zh-CN" sz="2400" dirty="0" smtClean="0"/>
              <a:t>.</a:t>
            </a:r>
            <a:r>
              <a:rPr lang="zh-CN" altLang="en-US" sz="2400" dirty="0" smtClean="0"/>
              <a:t>商品号</a:t>
            </a:r>
          </a:p>
        </p:txBody>
      </p:sp>
      <p:graphicFrame>
        <p:nvGraphicFramePr>
          <p:cNvPr id="165892" name="Object 1028"/>
          <p:cNvGraphicFramePr>
            <a:graphicFrameLocks noGrp="1" noChangeAspect="1"/>
          </p:cNvGraphicFramePr>
          <p:nvPr>
            <p:ph sz="half" idx="2"/>
            <p:extLst>
              <p:ext uri="{D42A27DB-BD31-4B8C-83A1-F6EECF244321}">
                <p14:modId xmlns:p14="http://schemas.microsoft.com/office/powerpoint/2010/main" val="1682680522"/>
              </p:ext>
            </p:extLst>
          </p:nvPr>
        </p:nvGraphicFramePr>
        <p:xfrm>
          <a:off x="2268538" y="2925763"/>
          <a:ext cx="2917825" cy="2124075"/>
        </p:xfrm>
        <a:graphic>
          <a:graphicData uri="http://schemas.openxmlformats.org/presentationml/2006/ole">
            <mc:AlternateContent xmlns:mc="http://schemas.openxmlformats.org/markup-compatibility/2006">
              <mc:Choice xmlns:v="urn:schemas-microsoft-com:vml" Requires="v">
                <p:oleObj spid="_x0000_s7514" name="Document" r:id="rId3" imgW="4962331" imgH="3612480" progId="Word.Document.8">
                  <p:embed/>
                </p:oleObj>
              </mc:Choice>
              <mc:Fallback>
                <p:oleObj name="Document" r:id="rId3" imgW="4962331" imgH="3612480" progId="Word.Document.8">
                  <p:embed/>
                  <p:pic>
                    <p:nvPicPr>
                      <p:cNvPr id="0" name="Picture 4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538" y="2925763"/>
                        <a:ext cx="2917825" cy="2124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灯片编号占位符 4"/>
          <p:cNvSpPr>
            <a:spLocks noGrp="1"/>
          </p:cNvSpPr>
          <p:nvPr>
            <p:ph type="sldNum" sz="quarter" idx="12"/>
          </p:nvPr>
        </p:nvSpPr>
        <p:spPr/>
        <p:txBody>
          <a:bodyPr/>
          <a:lstStyle/>
          <a:p>
            <a:pPr>
              <a:defRPr/>
            </a:pPr>
            <a:fld id="{D9F25D12-E427-4075-92AA-F08A49758A71}" type="slidenum">
              <a:rPr lang="en-US" altLang="zh-CN" smtClean="0"/>
              <a:pPr>
                <a:defRPr/>
              </a:pPr>
              <a:t>73</a:t>
            </a:fld>
            <a:endParaRPr lang="en-US" altLang="zh-CN"/>
          </a:p>
        </p:txBody>
      </p:sp>
      <p:graphicFrame>
        <p:nvGraphicFramePr>
          <p:cNvPr id="2" name="对象 1"/>
          <p:cNvGraphicFramePr>
            <a:graphicFrameLocks noGrp="1" noChangeAspect="1"/>
          </p:cNvGraphicFramePr>
          <p:nvPr>
            <p:extLst>
              <p:ext uri="{D42A27DB-BD31-4B8C-83A1-F6EECF244321}">
                <p14:modId xmlns:p14="http://schemas.microsoft.com/office/powerpoint/2010/main" val="2485650332"/>
              </p:ext>
            </p:extLst>
          </p:nvPr>
        </p:nvGraphicFramePr>
        <p:xfrm>
          <a:off x="95250" y="2922588"/>
          <a:ext cx="2322513" cy="2227262"/>
        </p:xfrm>
        <a:graphic>
          <a:graphicData uri="http://schemas.openxmlformats.org/presentationml/2006/ole">
            <mc:AlternateContent xmlns:mc="http://schemas.openxmlformats.org/markup-compatibility/2006">
              <mc:Choice xmlns:v="urn:schemas-microsoft-com:vml" Requires="v">
                <p:oleObj spid="_x0000_s7515" name="Document" r:id="rId5" imgW="3835051" imgH="3673575" progId="Word.Document.8">
                  <p:embed/>
                </p:oleObj>
              </mc:Choice>
              <mc:Fallback>
                <p:oleObj name="Document" r:id="rId5" imgW="3835051" imgH="3673575" progId="Word.Document.8">
                  <p:embed/>
                  <p:pic>
                    <p:nvPicPr>
                      <p:cNvPr id="0" name="Picture 44"/>
                      <p:cNvPicPr>
                        <a:picLocks noGrp="1" noChangeAspect="1" noChangeArrowheads="1"/>
                      </p:cNvPicPr>
                      <p:nvPr/>
                    </p:nvPicPr>
                    <p:blipFill>
                      <a:blip r:embed="rId6"/>
                      <a:srcRect/>
                      <a:stretch>
                        <a:fillRect/>
                      </a:stretch>
                    </p:blipFill>
                    <p:spPr bwMode="auto">
                      <a:xfrm>
                        <a:off x="95250" y="2922588"/>
                        <a:ext cx="2322513" cy="2227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对象 2"/>
          <p:cNvGraphicFramePr>
            <a:graphicFrameLocks noGrp="1" noChangeAspect="1"/>
          </p:cNvGraphicFramePr>
          <p:nvPr>
            <p:extLst>
              <p:ext uri="{D42A27DB-BD31-4B8C-83A1-F6EECF244321}">
                <p14:modId xmlns:p14="http://schemas.microsoft.com/office/powerpoint/2010/main" val="1941297343"/>
              </p:ext>
            </p:extLst>
          </p:nvPr>
        </p:nvGraphicFramePr>
        <p:xfrm>
          <a:off x="5070475" y="2925763"/>
          <a:ext cx="4267200" cy="2581275"/>
        </p:xfrm>
        <a:graphic>
          <a:graphicData uri="http://schemas.openxmlformats.org/presentationml/2006/ole">
            <mc:AlternateContent xmlns:mc="http://schemas.openxmlformats.org/markup-compatibility/2006">
              <mc:Choice xmlns:v="urn:schemas-microsoft-com:vml" Requires="v">
                <p:oleObj spid="_x0000_s7516" name="Document" r:id="rId7" imgW="6919615" imgH="4171014" progId="Word.Document.8">
                  <p:embed/>
                </p:oleObj>
              </mc:Choice>
              <mc:Fallback>
                <p:oleObj name="Document" r:id="rId7" imgW="6919615" imgH="4171014" progId="Word.Document.8">
                  <p:embed/>
                  <p:pic>
                    <p:nvPicPr>
                      <p:cNvPr id="0" name="Picture 45"/>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70475" y="2925763"/>
                        <a:ext cx="4267200" cy="2581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爆炸形 2 3"/>
          <p:cNvSpPr/>
          <p:nvPr/>
        </p:nvSpPr>
        <p:spPr>
          <a:xfrm>
            <a:off x="92075" y="5291832"/>
            <a:ext cx="8944421" cy="1249363"/>
          </a:xfrm>
          <a:prstGeom prst="irregularSeal2">
            <a:avLst/>
          </a:prstGeom>
        </p:spPr>
        <p:style>
          <a:lnRef idx="2">
            <a:schemeClr val="accent1"/>
          </a:lnRef>
          <a:fillRef idx="1">
            <a:schemeClr val="lt1"/>
          </a:fillRef>
          <a:effectRef idx="0">
            <a:schemeClr val="accent1"/>
          </a:effectRef>
          <a:fontRef idx="minor">
            <a:schemeClr val="dk1"/>
          </a:fontRef>
        </p:style>
        <p:txBody>
          <a:bodyPr rtlCol="0" anchor="ctr"/>
          <a:lstStyle/>
          <a:p>
            <a:r>
              <a:rPr lang="en-US" altLang="zh-CN" sz="2800" dirty="0" smtClean="0">
                <a:latin typeface="微软雅黑" panose="020B0503020204020204" pitchFamily="34" charset="-122"/>
                <a:ea typeface="微软雅黑" panose="020B0503020204020204" pitchFamily="34" charset="-122"/>
              </a:rPr>
              <a:t>No news is      </a:t>
            </a:r>
          </a:p>
          <a:p>
            <a:r>
              <a:rPr lang="en-US" altLang="zh-CN" sz="2800" dirty="0">
                <a:latin typeface="微软雅黑" panose="020B0503020204020204" pitchFamily="34" charset="-122"/>
                <a:ea typeface="微软雅黑" panose="020B0503020204020204" pitchFamily="34" charset="-122"/>
              </a:rPr>
              <a:t> </a:t>
            </a:r>
            <a:r>
              <a:rPr lang="en-US" altLang="zh-CN" sz="2800" dirty="0" smtClean="0">
                <a:latin typeface="微软雅黑" panose="020B0503020204020204" pitchFamily="34" charset="-122"/>
                <a:ea typeface="微软雅黑" panose="020B0503020204020204" pitchFamily="34" charset="-122"/>
              </a:rPr>
              <a:t>           good news!</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658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3"/>
          <p:cNvSpPr>
            <a:spLocks noGrp="1" noChangeArrowheads="1"/>
          </p:cNvSpPr>
          <p:nvPr>
            <p:ph type="title"/>
          </p:nvPr>
        </p:nvSpPr>
        <p:spPr>
          <a:xfrm>
            <a:off x="296863" y="688975"/>
            <a:ext cx="8162925" cy="457200"/>
          </a:xfrm>
        </p:spPr>
        <p:txBody>
          <a:bodyPr/>
          <a:lstStyle/>
          <a:p>
            <a:pPr eaLnBrk="1" hangingPunct="1"/>
            <a:r>
              <a:rPr lang="en-US" altLang="zh-CN" sz="2400" b="1" smtClean="0">
                <a:solidFill>
                  <a:schemeClr val="tx1"/>
                </a:solidFill>
              </a:rPr>
              <a:t>3.2.3.4</a:t>
            </a:r>
            <a:r>
              <a:rPr lang="zh-CN" altLang="en-US" sz="2400" b="1" smtClean="0">
                <a:solidFill>
                  <a:schemeClr val="tx1"/>
                </a:solidFill>
              </a:rPr>
              <a:t>嵌套查询</a:t>
            </a:r>
          </a:p>
        </p:txBody>
      </p:sp>
      <p:sp>
        <p:nvSpPr>
          <p:cNvPr id="70659" name="Rectangle 4"/>
          <p:cNvSpPr>
            <a:spLocks noGrp="1" noChangeArrowheads="1"/>
          </p:cNvSpPr>
          <p:nvPr>
            <p:ph idx="1"/>
          </p:nvPr>
        </p:nvSpPr>
        <p:spPr>
          <a:xfrm>
            <a:off x="323850" y="1265238"/>
            <a:ext cx="8569325" cy="4306887"/>
          </a:xfrm>
        </p:spPr>
        <p:txBody>
          <a:bodyPr/>
          <a:lstStyle/>
          <a:p>
            <a:pPr eaLnBrk="1" hangingPunct="1">
              <a:lnSpc>
                <a:spcPct val="120000"/>
              </a:lnSpc>
              <a:buFont typeface="Wingdings" pitchFamily="2" charset="2"/>
              <a:buNone/>
            </a:pPr>
            <a:r>
              <a:rPr lang="zh-CN" altLang="en-US" sz="2400" smtClean="0"/>
              <a:t>什么是</a:t>
            </a:r>
            <a:r>
              <a:rPr lang="en-US" altLang="zh-CN" sz="2400" smtClean="0"/>
              <a:t>nested? </a:t>
            </a:r>
            <a:r>
              <a:rPr lang="zh-CN" altLang="en-US" sz="2400" smtClean="0"/>
              <a:t>一个</a:t>
            </a:r>
            <a:r>
              <a:rPr lang="en-US" altLang="zh-CN" sz="2400" smtClean="0"/>
              <a:t>select</a:t>
            </a:r>
            <a:r>
              <a:rPr lang="zh-CN" altLang="en-US" sz="2400" smtClean="0"/>
              <a:t>嵌套在另一个</a:t>
            </a:r>
            <a:r>
              <a:rPr lang="en-US" altLang="zh-CN" sz="2400" smtClean="0"/>
              <a:t>select</a:t>
            </a:r>
            <a:r>
              <a:rPr lang="zh-CN" altLang="en-US" sz="2400" smtClean="0"/>
              <a:t>条件中查询。</a:t>
            </a:r>
          </a:p>
          <a:p>
            <a:pPr eaLnBrk="1" hangingPunct="1">
              <a:lnSpc>
                <a:spcPct val="120000"/>
              </a:lnSpc>
              <a:buFont typeface="Wingdings" pitchFamily="2" charset="2"/>
              <a:buNone/>
            </a:pPr>
            <a:r>
              <a:rPr lang="en-US" altLang="zh-CN" sz="2400" smtClean="0"/>
              <a:t>select sname</a:t>
            </a:r>
          </a:p>
          <a:p>
            <a:pPr eaLnBrk="1" hangingPunct="1">
              <a:lnSpc>
                <a:spcPct val="120000"/>
              </a:lnSpc>
              <a:buFont typeface="Wingdings" pitchFamily="2" charset="2"/>
              <a:buNone/>
            </a:pPr>
            <a:r>
              <a:rPr lang="en-US" altLang="zh-CN" sz="2400" smtClean="0"/>
              <a:t>from student</a:t>
            </a:r>
          </a:p>
          <a:p>
            <a:pPr eaLnBrk="1" hangingPunct="1">
              <a:lnSpc>
                <a:spcPct val="120000"/>
              </a:lnSpc>
              <a:buFont typeface="Wingdings" pitchFamily="2" charset="2"/>
              <a:buNone/>
            </a:pPr>
            <a:r>
              <a:rPr lang="en-US" altLang="zh-CN" sz="2400" smtClean="0"/>
              <a:t>where sno in</a:t>
            </a:r>
          </a:p>
          <a:p>
            <a:pPr eaLnBrk="1" hangingPunct="1">
              <a:lnSpc>
                <a:spcPct val="120000"/>
              </a:lnSpc>
              <a:buFont typeface="Wingdings" pitchFamily="2" charset="2"/>
              <a:buNone/>
            </a:pPr>
            <a:r>
              <a:rPr lang="en-US" altLang="zh-CN" sz="2400" smtClean="0"/>
              <a:t>	( </a:t>
            </a:r>
            <a:r>
              <a:rPr lang="en-US" altLang="zh-CN" sz="2400" smtClean="0">
                <a:solidFill>
                  <a:srgbClr val="0000FF"/>
                </a:solidFill>
              </a:rPr>
              <a:t>select sno </a:t>
            </a:r>
          </a:p>
          <a:p>
            <a:pPr eaLnBrk="1" hangingPunct="1">
              <a:lnSpc>
                <a:spcPct val="120000"/>
              </a:lnSpc>
              <a:buFont typeface="Wingdings" pitchFamily="2" charset="2"/>
              <a:buNone/>
            </a:pPr>
            <a:r>
              <a:rPr lang="en-US" altLang="zh-CN" sz="2400" smtClean="0">
                <a:solidFill>
                  <a:srgbClr val="0000FF"/>
                </a:solidFill>
              </a:rPr>
              <a:t>	  from sc</a:t>
            </a:r>
          </a:p>
          <a:p>
            <a:pPr eaLnBrk="1" hangingPunct="1">
              <a:lnSpc>
                <a:spcPct val="120000"/>
              </a:lnSpc>
              <a:buFont typeface="Wingdings" pitchFamily="2" charset="2"/>
              <a:buNone/>
            </a:pPr>
            <a:r>
              <a:rPr lang="en-US" altLang="zh-CN" sz="2400" smtClean="0">
                <a:solidFill>
                  <a:srgbClr val="0000FF"/>
                </a:solidFill>
              </a:rPr>
              <a:t>	  where cno = </a:t>
            </a:r>
            <a:r>
              <a:rPr lang="en-US" altLang="zh-CN" sz="2400" smtClean="0">
                <a:solidFill>
                  <a:srgbClr val="0000FF"/>
                </a:solidFill>
                <a:latin typeface="Times New Roman" pitchFamily="18" charset="0"/>
              </a:rPr>
              <a:t>’</a:t>
            </a:r>
            <a:r>
              <a:rPr lang="en-US" altLang="zh-CN" sz="2400" smtClean="0">
                <a:solidFill>
                  <a:srgbClr val="0000FF"/>
                </a:solidFill>
              </a:rPr>
              <a:t>02</a:t>
            </a:r>
            <a:r>
              <a:rPr lang="en-US" altLang="zh-CN" sz="2400" smtClean="0">
                <a:solidFill>
                  <a:srgbClr val="0000FF"/>
                </a:solidFill>
                <a:latin typeface="Times New Roman" pitchFamily="18" charset="0"/>
              </a:rPr>
              <a:t>’</a:t>
            </a:r>
            <a:endParaRPr lang="en-US" altLang="zh-CN" sz="2400" smtClean="0">
              <a:solidFill>
                <a:srgbClr val="0000FF"/>
              </a:solidFill>
            </a:endParaRPr>
          </a:p>
          <a:p>
            <a:pPr eaLnBrk="1" hangingPunct="1">
              <a:lnSpc>
                <a:spcPct val="120000"/>
              </a:lnSpc>
              <a:buFont typeface="Wingdings" pitchFamily="2" charset="2"/>
              <a:buNone/>
            </a:pPr>
            <a:r>
              <a:rPr lang="en-US" altLang="zh-CN" sz="2400" smtClean="0"/>
              <a:t>   )</a:t>
            </a:r>
          </a:p>
        </p:txBody>
      </p:sp>
      <p:sp>
        <p:nvSpPr>
          <p:cNvPr id="4" name="灯片编号占位符 3"/>
          <p:cNvSpPr>
            <a:spLocks noGrp="1"/>
          </p:cNvSpPr>
          <p:nvPr>
            <p:ph type="sldNum" sz="quarter" idx="12"/>
          </p:nvPr>
        </p:nvSpPr>
        <p:spPr/>
        <p:txBody>
          <a:bodyPr/>
          <a:lstStyle/>
          <a:p>
            <a:pPr>
              <a:defRPr/>
            </a:pPr>
            <a:fld id="{99B18D8D-0C1D-4CCA-B947-2B5FFC83C06F}" type="slidenum">
              <a:rPr lang="en-US" altLang="zh-CN" smtClean="0"/>
              <a:pPr>
                <a:defRPr/>
              </a:pPr>
              <a:t>74</a:t>
            </a:fld>
            <a:endParaRPr lang="en-US" altLang="zh-CN"/>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4"/>
          <p:cNvSpPr>
            <a:spLocks noGrp="1" noChangeArrowheads="1"/>
          </p:cNvSpPr>
          <p:nvPr>
            <p:ph idx="1"/>
          </p:nvPr>
        </p:nvSpPr>
        <p:spPr>
          <a:xfrm>
            <a:off x="323850" y="688975"/>
            <a:ext cx="8569325" cy="5740400"/>
          </a:xfrm>
        </p:spPr>
        <p:txBody>
          <a:bodyPr/>
          <a:lstStyle/>
          <a:p>
            <a:pPr eaLnBrk="1" hangingPunct="1">
              <a:buFont typeface="Wingdings" pitchFamily="2" charset="2"/>
              <a:buNone/>
            </a:pPr>
            <a:r>
              <a:rPr lang="zh-CN" altLang="en-US" sz="2400" dirty="0" smtClean="0"/>
              <a:t>为什么嵌套？一般是一个关系中找不到条件对应的属性。</a:t>
            </a:r>
          </a:p>
          <a:p>
            <a:pPr eaLnBrk="1" hangingPunct="1">
              <a:buFont typeface="Wingdings" pitchFamily="2" charset="2"/>
              <a:buNone/>
            </a:pPr>
            <a:r>
              <a:rPr lang="zh-CN" altLang="en-US" sz="2400" dirty="0" smtClean="0"/>
              <a:t>属性：公共属性。</a:t>
            </a:r>
          </a:p>
          <a:p>
            <a:pPr eaLnBrk="1" hangingPunct="1">
              <a:buFont typeface="Wingdings" pitchFamily="2" charset="2"/>
              <a:buNone/>
            </a:pPr>
            <a:r>
              <a:rPr lang="zh-CN" altLang="en-US" sz="2400" dirty="0" smtClean="0"/>
              <a:t>执行：先里后外（不相关嵌套查询）</a:t>
            </a:r>
          </a:p>
          <a:p>
            <a:pPr eaLnBrk="1" hangingPunct="1">
              <a:buFont typeface="Wingdings" pitchFamily="2" charset="2"/>
              <a:buNone/>
            </a:pPr>
            <a:r>
              <a:rPr lang="zh-CN" altLang="en-US" sz="2400" dirty="0" smtClean="0"/>
              <a:t>特征：逐步分解，层次分明，易理解，易书写，结构化。</a:t>
            </a:r>
          </a:p>
          <a:p>
            <a:pPr eaLnBrk="1" hangingPunct="1">
              <a:buFont typeface="Wingdings" pitchFamily="2" charset="2"/>
              <a:buNone/>
            </a:pPr>
            <a:endParaRPr lang="zh-CN" altLang="en-US" sz="2400" dirty="0" smtClean="0"/>
          </a:p>
          <a:p>
            <a:pPr eaLnBrk="1" hangingPunct="1">
              <a:buFont typeface="Wingdings" pitchFamily="2" charset="2"/>
              <a:buNone/>
            </a:pPr>
            <a:r>
              <a:rPr lang="en-US" altLang="zh-CN" sz="2400" dirty="0" smtClean="0"/>
              <a:t>1</a:t>
            </a:r>
            <a:r>
              <a:rPr lang="zh-CN" altLang="en-US" sz="2400" dirty="0" smtClean="0"/>
              <a:t>、简单嵌套查询。</a:t>
            </a:r>
          </a:p>
          <a:p>
            <a:pPr eaLnBrk="1" hangingPunct="1">
              <a:buFont typeface="Wingdings" pitchFamily="2" charset="2"/>
              <a:buNone/>
            </a:pPr>
            <a:r>
              <a:rPr lang="zh-CN" altLang="en-US" sz="2400" dirty="0" smtClean="0"/>
              <a:t>例：成绩不及格的学生姓名</a:t>
            </a:r>
          </a:p>
          <a:p>
            <a:pPr eaLnBrk="1" hangingPunct="1">
              <a:lnSpc>
                <a:spcPct val="150000"/>
              </a:lnSpc>
              <a:buFont typeface="Wingdings" pitchFamily="2" charset="2"/>
              <a:buNone/>
            </a:pPr>
            <a:r>
              <a:rPr lang="zh-CN" altLang="en-US" sz="2400" dirty="0" smtClean="0"/>
              <a:t>    </a:t>
            </a:r>
            <a:r>
              <a:rPr lang="en-US" altLang="zh-CN" sz="2400" dirty="0" smtClean="0"/>
              <a:t>select </a:t>
            </a:r>
            <a:r>
              <a:rPr lang="en-US" altLang="zh-CN" sz="2400" dirty="0" err="1" smtClean="0"/>
              <a:t>sno</a:t>
            </a:r>
            <a:r>
              <a:rPr lang="en-US" altLang="zh-CN" sz="2400" dirty="0" smtClean="0"/>
              <a:t>, </a:t>
            </a:r>
            <a:r>
              <a:rPr lang="en-US" altLang="zh-CN" sz="2400" dirty="0" err="1" smtClean="0"/>
              <a:t>sname</a:t>
            </a:r>
            <a:r>
              <a:rPr lang="en-US" altLang="zh-CN" sz="2400" dirty="0" smtClean="0"/>
              <a:t> </a:t>
            </a:r>
          </a:p>
          <a:p>
            <a:pPr eaLnBrk="1" hangingPunct="1">
              <a:lnSpc>
                <a:spcPct val="150000"/>
              </a:lnSpc>
              <a:buFont typeface="Wingdings" pitchFamily="2" charset="2"/>
              <a:buNone/>
            </a:pPr>
            <a:r>
              <a:rPr lang="en-US" altLang="zh-CN" sz="2400" dirty="0" smtClean="0"/>
              <a:t>    from student</a:t>
            </a:r>
          </a:p>
          <a:p>
            <a:pPr eaLnBrk="1" hangingPunct="1">
              <a:lnSpc>
                <a:spcPct val="150000"/>
              </a:lnSpc>
              <a:buFont typeface="Wingdings" pitchFamily="2" charset="2"/>
              <a:buNone/>
            </a:pPr>
            <a:r>
              <a:rPr lang="en-US" altLang="zh-CN" sz="2400" dirty="0" smtClean="0"/>
              <a:t>    where </a:t>
            </a:r>
            <a:r>
              <a:rPr lang="en-US" altLang="zh-CN" sz="2400" dirty="0" err="1" smtClean="0"/>
              <a:t>sno</a:t>
            </a:r>
            <a:r>
              <a:rPr lang="en-US" altLang="zh-CN" sz="2400" dirty="0" smtClean="0"/>
              <a:t> in ( </a:t>
            </a:r>
            <a:r>
              <a:rPr lang="en-US" altLang="zh-CN" sz="2400" dirty="0" smtClean="0">
                <a:solidFill>
                  <a:srgbClr val="0000FF"/>
                </a:solidFill>
              </a:rPr>
              <a:t>select </a:t>
            </a:r>
            <a:r>
              <a:rPr lang="en-US" altLang="zh-CN" sz="2400" dirty="0" err="1" smtClean="0">
                <a:solidFill>
                  <a:srgbClr val="0000FF"/>
                </a:solidFill>
              </a:rPr>
              <a:t>sno</a:t>
            </a:r>
            <a:endParaRPr lang="en-US" altLang="zh-CN" sz="2400" dirty="0" smtClean="0">
              <a:solidFill>
                <a:srgbClr val="0000FF"/>
              </a:solidFill>
            </a:endParaRPr>
          </a:p>
          <a:p>
            <a:pPr eaLnBrk="1" hangingPunct="1">
              <a:lnSpc>
                <a:spcPct val="150000"/>
              </a:lnSpc>
              <a:buFont typeface="Wingdings" pitchFamily="2" charset="2"/>
              <a:buNone/>
            </a:pPr>
            <a:r>
              <a:rPr lang="en-US" altLang="zh-CN" sz="2400" dirty="0" smtClean="0">
                <a:solidFill>
                  <a:srgbClr val="0000FF"/>
                </a:solidFill>
              </a:rPr>
              <a:t>                         from sc where grade &lt;60</a:t>
            </a:r>
            <a:r>
              <a:rPr lang="en-US" altLang="zh-CN" sz="2400" dirty="0" smtClean="0"/>
              <a:t>); </a:t>
            </a:r>
          </a:p>
        </p:txBody>
      </p:sp>
      <p:sp>
        <p:nvSpPr>
          <p:cNvPr id="3" name="灯片编号占位符 2"/>
          <p:cNvSpPr>
            <a:spLocks noGrp="1"/>
          </p:cNvSpPr>
          <p:nvPr>
            <p:ph type="sldNum" sz="quarter" idx="12"/>
          </p:nvPr>
        </p:nvSpPr>
        <p:spPr/>
        <p:txBody>
          <a:bodyPr/>
          <a:lstStyle/>
          <a:p>
            <a:pPr>
              <a:defRPr/>
            </a:pPr>
            <a:fld id="{704BFD60-F95F-4946-8A65-5268F1102824}" type="slidenum">
              <a:rPr lang="en-US" altLang="zh-CN" smtClean="0"/>
              <a:pPr>
                <a:defRPr/>
              </a:pPr>
              <a:t>75</a:t>
            </a:fld>
            <a:endParaRPr lang="en-US" altLang="zh-CN"/>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3"/>
          <p:cNvSpPr>
            <a:spLocks noGrp="1" noChangeArrowheads="1"/>
          </p:cNvSpPr>
          <p:nvPr>
            <p:ph type="title"/>
          </p:nvPr>
        </p:nvSpPr>
        <p:spPr>
          <a:xfrm>
            <a:off x="323850" y="617538"/>
            <a:ext cx="8162925" cy="457200"/>
          </a:xfrm>
        </p:spPr>
        <p:txBody>
          <a:bodyPr/>
          <a:lstStyle/>
          <a:p>
            <a:pPr eaLnBrk="1" hangingPunct="1"/>
            <a:r>
              <a:rPr lang="en-US" altLang="zh-CN" sz="2400" smtClean="0">
                <a:solidFill>
                  <a:schemeClr val="tx1"/>
                </a:solidFill>
              </a:rPr>
              <a:t>2</a:t>
            </a:r>
            <a:r>
              <a:rPr lang="zh-CN" altLang="en-US" sz="2400" smtClean="0">
                <a:solidFill>
                  <a:schemeClr val="tx1"/>
                </a:solidFill>
              </a:rPr>
              <a:t>、多层嵌套查询</a:t>
            </a:r>
          </a:p>
        </p:txBody>
      </p:sp>
      <p:sp>
        <p:nvSpPr>
          <p:cNvPr id="72707" name="Rectangle 4"/>
          <p:cNvSpPr>
            <a:spLocks noGrp="1" noChangeArrowheads="1"/>
          </p:cNvSpPr>
          <p:nvPr>
            <p:ph idx="1"/>
          </p:nvPr>
        </p:nvSpPr>
        <p:spPr>
          <a:xfrm>
            <a:off x="323850" y="1193800"/>
            <a:ext cx="8110538" cy="4806950"/>
          </a:xfrm>
        </p:spPr>
        <p:txBody>
          <a:bodyPr/>
          <a:lstStyle/>
          <a:p>
            <a:pPr eaLnBrk="1" hangingPunct="1">
              <a:lnSpc>
                <a:spcPct val="120000"/>
              </a:lnSpc>
              <a:buFont typeface="Wingdings" pitchFamily="2" charset="2"/>
              <a:buNone/>
            </a:pPr>
            <a:r>
              <a:rPr lang="zh-CN" altLang="en-US" sz="2000" dirty="0" smtClean="0"/>
              <a:t>例：查选修“</a:t>
            </a:r>
            <a:r>
              <a:rPr lang="en-US" altLang="zh-CN" sz="2000" dirty="0" smtClean="0"/>
              <a:t>DBS</a:t>
            </a:r>
            <a:r>
              <a:rPr lang="zh-CN" altLang="en-US" sz="2000" dirty="0" smtClean="0"/>
              <a:t>”课程学生的学号及姓名</a:t>
            </a:r>
          </a:p>
          <a:p>
            <a:pPr eaLnBrk="1" hangingPunct="1">
              <a:lnSpc>
                <a:spcPct val="120000"/>
              </a:lnSpc>
              <a:buFont typeface="Wingdings" pitchFamily="2" charset="2"/>
              <a:buNone/>
            </a:pPr>
            <a:r>
              <a:rPr lang="en-US" altLang="zh-CN" sz="2400" dirty="0" smtClean="0"/>
              <a:t>select </a:t>
            </a:r>
            <a:r>
              <a:rPr lang="en-US" altLang="zh-CN" sz="2400" dirty="0" err="1" smtClean="0"/>
              <a:t>sno</a:t>
            </a:r>
            <a:r>
              <a:rPr lang="en-US" altLang="zh-CN" sz="2400" dirty="0" smtClean="0"/>
              <a:t>, </a:t>
            </a:r>
            <a:r>
              <a:rPr lang="en-US" altLang="zh-CN" sz="2400" dirty="0" err="1" smtClean="0"/>
              <a:t>sname</a:t>
            </a:r>
            <a:r>
              <a:rPr lang="en-US" altLang="zh-CN" sz="2400" dirty="0" smtClean="0"/>
              <a:t> from student where </a:t>
            </a:r>
            <a:r>
              <a:rPr lang="en-US" altLang="zh-CN" sz="2400" dirty="0" err="1" smtClean="0"/>
              <a:t>sno</a:t>
            </a:r>
            <a:r>
              <a:rPr lang="en-US" altLang="zh-CN" sz="2400" dirty="0" smtClean="0"/>
              <a:t> in</a:t>
            </a:r>
          </a:p>
          <a:p>
            <a:pPr eaLnBrk="1" hangingPunct="1">
              <a:lnSpc>
                <a:spcPct val="120000"/>
              </a:lnSpc>
              <a:buFont typeface="Wingdings" pitchFamily="2" charset="2"/>
              <a:buNone/>
            </a:pPr>
            <a:r>
              <a:rPr lang="en-US" altLang="zh-CN" sz="2400" dirty="0" smtClean="0"/>
              <a:t>    (</a:t>
            </a:r>
            <a:r>
              <a:rPr lang="en-US" altLang="zh-CN" sz="2400" dirty="0" smtClean="0">
                <a:solidFill>
                  <a:srgbClr val="0000FF"/>
                </a:solidFill>
              </a:rPr>
              <a:t>select </a:t>
            </a:r>
            <a:r>
              <a:rPr lang="en-US" altLang="zh-CN" sz="2400" dirty="0" err="1" smtClean="0">
                <a:solidFill>
                  <a:srgbClr val="0000FF"/>
                </a:solidFill>
              </a:rPr>
              <a:t>sno</a:t>
            </a:r>
            <a:endParaRPr lang="en-US" altLang="zh-CN" sz="2400" dirty="0" smtClean="0">
              <a:solidFill>
                <a:srgbClr val="0000FF"/>
              </a:solidFill>
            </a:endParaRPr>
          </a:p>
          <a:p>
            <a:pPr eaLnBrk="1" hangingPunct="1">
              <a:lnSpc>
                <a:spcPct val="120000"/>
              </a:lnSpc>
              <a:buFont typeface="Wingdings" pitchFamily="2" charset="2"/>
              <a:buNone/>
            </a:pPr>
            <a:r>
              <a:rPr lang="en-US" altLang="zh-CN" sz="2400" dirty="0" smtClean="0">
                <a:solidFill>
                  <a:srgbClr val="0000FF"/>
                </a:solidFill>
              </a:rPr>
              <a:t>     from </a:t>
            </a:r>
            <a:r>
              <a:rPr lang="en-US" altLang="zh-CN" sz="2400" dirty="0" err="1" smtClean="0">
                <a:solidFill>
                  <a:srgbClr val="0000FF"/>
                </a:solidFill>
              </a:rPr>
              <a:t>sc</a:t>
            </a:r>
            <a:endParaRPr lang="en-US" altLang="zh-CN" sz="2400" dirty="0" smtClean="0">
              <a:solidFill>
                <a:srgbClr val="0000FF"/>
              </a:solidFill>
            </a:endParaRPr>
          </a:p>
          <a:p>
            <a:pPr eaLnBrk="1" hangingPunct="1">
              <a:lnSpc>
                <a:spcPct val="120000"/>
              </a:lnSpc>
              <a:buFont typeface="Wingdings" pitchFamily="2" charset="2"/>
              <a:buNone/>
            </a:pPr>
            <a:r>
              <a:rPr lang="en-US" altLang="zh-CN" sz="2400" dirty="0" smtClean="0">
                <a:solidFill>
                  <a:srgbClr val="0000FF"/>
                </a:solidFill>
              </a:rPr>
              <a:t>     where </a:t>
            </a:r>
            <a:r>
              <a:rPr lang="en-US" altLang="zh-CN" sz="2400" dirty="0" err="1" smtClean="0">
                <a:solidFill>
                  <a:srgbClr val="0000FF"/>
                </a:solidFill>
              </a:rPr>
              <a:t>cno</a:t>
            </a:r>
            <a:r>
              <a:rPr lang="en-US" altLang="zh-CN" sz="2400" dirty="0" smtClean="0">
                <a:solidFill>
                  <a:srgbClr val="0000FF"/>
                </a:solidFill>
              </a:rPr>
              <a:t> in</a:t>
            </a:r>
            <a:r>
              <a:rPr lang="en-US" altLang="zh-CN" sz="2400" dirty="0" smtClean="0"/>
              <a:t> </a:t>
            </a:r>
          </a:p>
          <a:p>
            <a:pPr eaLnBrk="1" hangingPunct="1">
              <a:lnSpc>
                <a:spcPct val="120000"/>
              </a:lnSpc>
              <a:buFont typeface="Wingdings" pitchFamily="2" charset="2"/>
              <a:buNone/>
            </a:pPr>
            <a:r>
              <a:rPr lang="en-US" altLang="zh-CN" sz="2400" dirty="0" smtClean="0"/>
              <a:t>          (</a:t>
            </a:r>
            <a:r>
              <a:rPr lang="en-US" altLang="zh-CN" sz="2400" dirty="0" smtClean="0">
                <a:solidFill>
                  <a:srgbClr val="00B050"/>
                </a:solidFill>
              </a:rPr>
              <a:t>select </a:t>
            </a:r>
            <a:r>
              <a:rPr lang="en-US" altLang="zh-CN" sz="2400" dirty="0" err="1" smtClean="0">
                <a:solidFill>
                  <a:srgbClr val="00B050"/>
                </a:solidFill>
              </a:rPr>
              <a:t>cno</a:t>
            </a:r>
            <a:endParaRPr lang="en-US" altLang="zh-CN" sz="2400" dirty="0" smtClean="0">
              <a:solidFill>
                <a:srgbClr val="00B050"/>
              </a:solidFill>
            </a:endParaRPr>
          </a:p>
          <a:p>
            <a:pPr eaLnBrk="1" hangingPunct="1">
              <a:lnSpc>
                <a:spcPct val="120000"/>
              </a:lnSpc>
              <a:buFont typeface="Wingdings" pitchFamily="2" charset="2"/>
              <a:buNone/>
            </a:pPr>
            <a:r>
              <a:rPr lang="en-US" altLang="zh-CN" sz="2400" dirty="0" smtClean="0">
                <a:solidFill>
                  <a:srgbClr val="00B050"/>
                </a:solidFill>
              </a:rPr>
              <a:t>           from course </a:t>
            </a:r>
          </a:p>
          <a:p>
            <a:pPr eaLnBrk="1" hangingPunct="1">
              <a:lnSpc>
                <a:spcPct val="120000"/>
              </a:lnSpc>
              <a:buFont typeface="Wingdings" pitchFamily="2" charset="2"/>
              <a:buNone/>
            </a:pPr>
            <a:r>
              <a:rPr lang="en-US" altLang="zh-CN" sz="2400" dirty="0" smtClean="0">
                <a:solidFill>
                  <a:srgbClr val="00B050"/>
                </a:solidFill>
              </a:rPr>
              <a:t>           where </a:t>
            </a:r>
            <a:r>
              <a:rPr lang="en-US" altLang="zh-CN" sz="2400" dirty="0" err="1" smtClean="0">
                <a:solidFill>
                  <a:srgbClr val="00B050"/>
                </a:solidFill>
              </a:rPr>
              <a:t>cname</a:t>
            </a:r>
            <a:r>
              <a:rPr lang="en-US" altLang="zh-CN" sz="2400" dirty="0" smtClean="0">
                <a:solidFill>
                  <a:srgbClr val="00B050"/>
                </a:solidFill>
              </a:rPr>
              <a:t>=</a:t>
            </a:r>
            <a:r>
              <a:rPr lang="en-US" altLang="zh-CN" sz="2400" dirty="0" smtClean="0">
                <a:solidFill>
                  <a:srgbClr val="00B050"/>
                </a:solidFill>
                <a:latin typeface="Times New Roman" pitchFamily="18" charset="0"/>
              </a:rPr>
              <a:t>’</a:t>
            </a:r>
            <a:r>
              <a:rPr lang="en-US" altLang="zh-CN" sz="2400" dirty="0" smtClean="0">
                <a:solidFill>
                  <a:srgbClr val="00B050"/>
                </a:solidFill>
              </a:rPr>
              <a:t>DBS</a:t>
            </a:r>
            <a:r>
              <a:rPr lang="en-US" altLang="zh-CN" sz="2400" dirty="0" smtClean="0">
                <a:solidFill>
                  <a:srgbClr val="00B050"/>
                </a:solidFill>
                <a:latin typeface="Times New Roman" pitchFamily="18" charset="0"/>
              </a:rPr>
              <a:t>’</a:t>
            </a:r>
            <a:r>
              <a:rPr lang="en-US" altLang="zh-CN" sz="2400" dirty="0" smtClean="0"/>
              <a:t>)</a:t>
            </a:r>
          </a:p>
          <a:p>
            <a:pPr eaLnBrk="1" hangingPunct="1">
              <a:lnSpc>
                <a:spcPct val="120000"/>
              </a:lnSpc>
              <a:buFont typeface="Wingdings" pitchFamily="2" charset="2"/>
              <a:buNone/>
            </a:pPr>
            <a:r>
              <a:rPr lang="en-US" altLang="zh-CN" sz="2400" dirty="0" smtClean="0"/>
              <a:t>     )</a:t>
            </a:r>
            <a:r>
              <a:rPr lang="zh-CN" altLang="en-US" sz="2400" dirty="0" smtClean="0"/>
              <a:t>；</a:t>
            </a:r>
          </a:p>
        </p:txBody>
      </p:sp>
      <p:sp>
        <p:nvSpPr>
          <p:cNvPr id="4" name="灯片编号占位符 3"/>
          <p:cNvSpPr>
            <a:spLocks noGrp="1"/>
          </p:cNvSpPr>
          <p:nvPr>
            <p:ph type="sldNum" sz="quarter" idx="12"/>
          </p:nvPr>
        </p:nvSpPr>
        <p:spPr/>
        <p:txBody>
          <a:bodyPr/>
          <a:lstStyle/>
          <a:p>
            <a:pPr>
              <a:defRPr/>
            </a:pPr>
            <a:fld id="{9FB05527-DFCF-4AEE-90C9-70B898D0B8E4}" type="slidenum">
              <a:rPr lang="en-US" altLang="zh-CN" smtClean="0"/>
              <a:pPr>
                <a:defRPr/>
              </a:pPr>
              <a:t>76</a:t>
            </a:fld>
            <a:endParaRPr lang="en-US" altLang="zh-CN"/>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3"/>
          <p:cNvSpPr>
            <a:spLocks noGrp="1" noChangeArrowheads="1"/>
          </p:cNvSpPr>
          <p:nvPr>
            <p:ph type="title"/>
          </p:nvPr>
        </p:nvSpPr>
        <p:spPr>
          <a:xfrm>
            <a:off x="323850" y="661988"/>
            <a:ext cx="8162925" cy="457200"/>
          </a:xfrm>
        </p:spPr>
        <p:txBody>
          <a:bodyPr/>
          <a:lstStyle/>
          <a:p>
            <a:pPr eaLnBrk="1" hangingPunct="1"/>
            <a:r>
              <a:rPr lang="en-US" altLang="zh-CN" sz="2400" smtClean="0">
                <a:solidFill>
                  <a:schemeClr val="tx1"/>
                </a:solidFill>
              </a:rPr>
              <a:t>3</a:t>
            </a:r>
            <a:r>
              <a:rPr lang="zh-CN" altLang="en-US" sz="2400" smtClean="0">
                <a:solidFill>
                  <a:schemeClr val="tx1"/>
                </a:solidFill>
              </a:rPr>
              <a:t>、同表嵌查询</a:t>
            </a:r>
          </a:p>
        </p:txBody>
      </p:sp>
      <p:sp>
        <p:nvSpPr>
          <p:cNvPr id="73731" name="Rectangle 4"/>
          <p:cNvSpPr>
            <a:spLocks noGrp="1" noChangeArrowheads="1"/>
          </p:cNvSpPr>
          <p:nvPr>
            <p:ph idx="1"/>
          </p:nvPr>
        </p:nvSpPr>
        <p:spPr>
          <a:xfrm>
            <a:off x="323850" y="1166813"/>
            <a:ext cx="8110538" cy="4191000"/>
          </a:xfrm>
        </p:spPr>
        <p:txBody>
          <a:bodyPr/>
          <a:lstStyle/>
          <a:p>
            <a:pPr eaLnBrk="1" hangingPunct="1">
              <a:lnSpc>
                <a:spcPct val="120000"/>
              </a:lnSpc>
              <a:buFont typeface="Wingdings" pitchFamily="2" charset="2"/>
              <a:buNone/>
            </a:pPr>
            <a:r>
              <a:rPr lang="zh-CN" altLang="en-US" sz="2400" dirty="0" smtClean="0"/>
              <a:t>例：查与</a:t>
            </a:r>
            <a:r>
              <a:rPr lang="zh-CN" altLang="en-US" sz="2400" dirty="0" smtClean="0">
                <a:latin typeface="Times New Roman" pitchFamily="18" charset="0"/>
              </a:rPr>
              <a:t>“</a:t>
            </a:r>
            <a:r>
              <a:rPr lang="zh-CN" altLang="en-US" sz="2400" dirty="0" smtClean="0"/>
              <a:t>马超</a:t>
            </a:r>
            <a:r>
              <a:rPr lang="zh-CN" altLang="en-US" sz="2400" dirty="0" smtClean="0">
                <a:latin typeface="Times New Roman" pitchFamily="18" charset="0"/>
              </a:rPr>
              <a:t>”</a:t>
            </a:r>
            <a:r>
              <a:rPr lang="zh-CN" altLang="en-US" sz="2400" dirty="0" smtClean="0"/>
              <a:t>同在一个系的学生</a:t>
            </a:r>
            <a:r>
              <a:rPr lang="zh-CN" altLang="en-US" sz="2400" dirty="0"/>
              <a:t>的</a:t>
            </a:r>
            <a:r>
              <a:rPr lang="zh-CN" altLang="en-US" sz="2400" dirty="0" smtClean="0"/>
              <a:t>单位及学号，姓名，</a:t>
            </a:r>
          </a:p>
          <a:p>
            <a:pPr eaLnBrk="1" hangingPunct="1">
              <a:lnSpc>
                <a:spcPct val="120000"/>
              </a:lnSpc>
              <a:buFont typeface="Wingdings" pitchFamily="2" charset="2"/>
              <a:buNone/>
            </a:pPr>
            <a:r>
              <a:rPr lang="en-US" altLang="zh-CN" sz="2400" dirty="0" smtClean="0"/>
              <a:t>select </a:t>
            </a:r>
            <a:r>
              <a:rPr lang="en-US" altLang="zh-CN" sz="2400" dirty="0" err="1" smtClean="0"/>
              <a:t>sdept</a:t>
            </a:r>
            <a:r>
              <a:rPr lang="en-US" altLang="zh-CN" sz="2400" dirty="0" smtClean="0"/>
              <a:t>, </a:t>
            </a:r>
            <a:r>
              <a:rPr lang="en-US" altLang="zh-CN" sz="2400" dirty="0" err="1" smtClean="0"/>
              <a:t>sno</a:t>
            </a:r>
            <a:r>
              <a:rPr lang="en-US" altLang="zh-CN" sz="2400" dirty="0" smtClean="0"/>
              <a:t>, </a:t>
            </a:r>
            <a:r>
              <a:rPr lang="en-US" altLang="zh-CN" sz="2400" dirty="0" err="1" smtClean="0"/>
              <a:t>sname</a:t>
            </a:r>
            <a:r>
              <a:rPr lang="en-US" altLang="zh-CN" sz="2400" dirty="0" smtClean="0"/>
              <a:t> </a:t>
            </a:r>
          </a:p>
          <a:p>
            <a:pPr eaLnBrk="1" hangingPunct="1">
              <a:lnSpc>
                <a:spcPct val="120000"/>
              </a:lnSpc>
              <a:buFont typeface="Wingdings" pitchFamily="2" charset="2"/>
              <a:buNone/>
            </a:pPr>
            <a:r>
              <a:rPr lang="en-US" altLang="zh-CN" sz="2400" dirty="0" smtClean="0"/>
              <a:t>from student </a:t>
            </a:r>
          </a:p>
          <a:p>
            <a:pPr eaLnBrk="1" hangingPunct="1">
              <a:lnSpc>
                <a:spcPct val="120000"/>
              </a:lnSpc>
              <a:buFont typeface="Wingdings" pitchFamily="2" charset="2"/>
              <a:buNone/>
            </a:pPr>
            <a:r>
              <a:rPr lang="en-US" altLang="zh-CN" sz="2400" dirty="0" smtClean="0"/>
              <a:t>where </a:t>
            </a:r>
            <a:r>
              <a:rPr lang="en-US" altLang="zh-CN" sz="2400" dirty="0" err="1" smtClean="0"/>
              <a:t>sdept</a:t>
            </a:r>
            <a:r>
              <a:rPr lang="en-US" altLang="zh-CN" sz="2400" dirty="0" smtClean="0"/>
              <a:t> in</a:t>
            </a:r>
          </a:p>
          <a:p>
            <a:pPr eaLnBrk="1" hangingPunct="1">
              <a:lnSpc>
                <a:spcPct val="120000"/>
              </a:lnSpc>
              <a:buFont typeface="Wingdings" pitchFamily="2" charset="2"/>
              <a:buNone/>
            </a:pPr>
            <a:r>
              <a:rPr lang="en-US" altLang="zh-CN" sz="2400" dirty="0" smtClean="0"/>
              <a:t>(</a:t>
            </a:r>
            <a:r>
              <a:rPr lang="en-US" altLang="zh-CN" sz="2400" dirty="0" smtClean="0">
                <a:solidFill>
                  <a:srgbClr val="0000FF"/>
                </a:solidFill>
              </a:rPr>
              <a:t>select </a:t>
            </a:r>
            <a:r>
              <a:rPr lang="en-US" altLang="zh-CN" sz="2400" dirty="0" err="1" smtClean="0">
                <a:solidFill>
                  <a:srgbClr val="0000FF"/>
                </a:solidFill>
              </a:rPr>
              <a:t>sdept</a:t>
            </a:r>
            <a:endParaRPr lang="en-US" altLang="zh-CN" sz="2400" dirty="0" smtClean="0">
              <a:solidFill>
                <a:srgbClr val="0000FF"/>
              </a:solidFill>
            </a:endParaRPr>
          </a:p>
          <a:p>
            <a:pPr eaLnBrk="1" hangingPunct="1">
              <a:lnSpc>
                <a:spcPct val="120000"/>
              </a:lnSpc>
              <a:buFont typeface="Wingdings" pitchFamily="2" charset="2"/>
              <a:buNone/>
            </a:pPr>
            <a:r>
              <a:rPr lang="en-US" altLang="zh-CN" sz="2400" dirty="0" smtClean="0">
                <a:solidFill>
                  <a:srgbClr val="0000FF"/>
                </a:solidFill>
              </a:rPr>
              <a:t>from student</a:t>
            </a:r>
          </a:p>
          <a:p>
            <a:pPr eaLnBrk="1" hangingPunct="1">
              <a:lnSpc>
                <a:spcPct val="120000"/>
              </a:lnSpc>
              <a:buFont typeface="Wingdings" pitchFamily="2" charset="2"/>
              <a:buNone/>
            </a:pPr>
            <a:r>
              <a:rPr lang="en-US" altLang="zh-CN" sz="2400" dirty="0" smtClean="0">
                <a:solidFill>
                  <a:srgbClr val="0000FF"/>
                </a:solidFill>
              </a:rPr>
              <a:t>where </a:t>
            </a:r>
            <a:r>
              <a:rPr lang="en-US" altLang="zh-CN" sz="2400" dirty="0" err="1" smtClean="0">
                <a:solidFill>
                  <a:srgbClr val="0000FF"/>
                </a:solidFill>
              </a:rPr>
              <a:t>sname</a:t>
            </a:r>
            <a:r>
              <a:rPr lang="en-US" altLang="zh-CN" sz="2400" dirty="0" smtClean="0">
                <a:solidFill>
                  <a:srgbClr val="0000FF"/>
                </a:solidFill>
              </a:rPr>
              <a:t>=</a:t>
            </a:r>
            <a:r>
              <a:rPr lang="en-US" altLang="zh-CN" sz="2400" dirty="0" smtClean="0"/>
              <a:t>‘ </a:t>
            </a:r>
            <a:r>
              <a:rPr lang="zh-CN" altLang="en-US" sz="2400" dirty="0" smtClean="0">
                <a:solidFill>
                  <a:srgbClr val="0000FF"/>
                </a:solidFill>
              </a:rPr>
              <a:t>马超</a:t>
            </a:r>
            <a:r>
              <a:rPr lang="en-US" altLang="zh-CN" sz="2400" dirty="0" smtClean="0"/>
              <a:t>’) </a:t>
            </a:r>
          </a:p>
          <a:p>
            <a:pPr eaLnBrk="1" hangingPunct="1">
              <a:lnSpc>
                <a:spcPct val="120000"/>
              </a:lnSpc>
              <a:buFont typeface="Wingdings" pitchFamily="2" charset="2"/>
              <a:buNone/>
            </a:pPr>
            <a:r>
              <a:rPr lang="en-US" altLang="zh-CN" sz="2400" dirty="0" smtClean="0"/>
              <a:t>and </a:t>
            </a:r>
            <a:r>
              <a:rPr lang="en-US" altLang="zh-CN" sz="2400" dirty="0" err="1" smtClean="0"/>
              <a:t>sname</a:t>
            </a:r>
            <a:r>
              <a:rPr lang="en-US" altLang="zh-CN" sz="2400" dirty="0" smtClean="0"/>
              <a:t>!=‘</a:t>
            </a:r>
            <a:r>
              <a:rPr lang="zh-CN" altLang="en-US" sz="2400" dirty="0" smtClean="0"/>
              <a:t>马超</a:t>
            </a:r>
            <a:r>
              <a:rPr lang="en-US" altLang="zh-CN" sz="2400" dirty="0" smtClean="0"/>
              <a:t>’</a:t>
            </a:r>
          </a:p>
        </p:txBody>
      </p:sp>
      <p:sp>
        <p:nvSpPr>
          <p:cNvPr id="4" name="灯片编号占位符 3"/>
          <p:cNvSpPr>
            <a:spLocks noGrp="1"/>
          </p:cNvSpPr>
          <p:nvPr>
            <p:ph type="sldNum" sz="quarter" idx="12"/>
          </p:nvPr>
        </p:nvSpPr>
        <p:spPr/>
        <p:txBody>
          <a:bodyPr/>
          <a:lstStyle/>
          <a:p>
            <a:pPr>
              <a:defRPr/>
            </a:pPr>
            <a:fld id="{D508924D-6F77-4C4F-B242-5104F7D440B1}" type="slidenum">
              <a:rPr lang="en-US" altLang="zh-CN" smtClean="0"/>
              <a:pPr>
                <a:defRPr/>
              </a:pPr>
              <a:t>77</a:t>
            </a:fld>
            <a:endParaRPr lang="en-US" altLang="zh-CN"/>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1026"/>
          <p:cNvSpPr>
            <a:spLocks noGrp="1" noChangeArrowheads="1"/>
          </p:cNvSpPr>
          <p:nvPr>
            <p:ph type="title"/>
          </p:nvPr>
        </p:nvSpPr>
        <p:spPr>
          <a:xfrm>
            <a:off x="250825" y="188913"/>
            <a:ext cx="8162925" cy="457200"/>
          </a:xfrm>
        </p:spPr>
        <p:txBody>
          <a:bodyPr/>
          <a:lstStyle/>
          <a:p>
            <a:pPr eaLnBrk="1" hangingPunct="1"/>
            <a:r>
              <a:rPr lang="en-US" altLang="zh-CN" sz="2400" smtClean="0">
                <a:solidFill>
                  <a:schemeClr val="tx1"/>
                </a:solidFill>
              </a:rPr>
              <a:t>4</a:t>
            </a:r>
            <a:r>
              <a:rPr lang="zh-CN" altLang="en-US" sz="2400" smtClean="0">
                <a:solidFill>
                  <a:schemeClr val="tx1"/>
                </a:solidFill>
              </a:rPr>
              <a:t>、相关嵌套查询</a:t>
            </a:r>
          </a:p>
        </p:txBody>
      </p:sp>
      <p:sp>
        <p:nvSpPr>
          <p:cNvPr id="74755" name="Rectangle 1027"/>
          <p:cNvSpPr>
            <a:spLocks noGrp="1" noChangeArrowheads="1"/>
          </p:cNvSpPr>
          <p:nvPr>
            <p:ph idx="1"/>
          </p:nvPr>
        </p:nvSpPr>
        <p:spPr>
          <a:xfrm>
            <a:off x="250825" y="765175"/>
            <a:ext cx="8713788" cy="5832475"/>
          </a:xfrm>
        </p:spPr>
        <p:txBody>
          <a:bodyPr/>
          <a:lstStyle/>
          <a:p>
            <a:pPr marL="804863" indent="-804863" eaLnBrk="1" hangingPunct="1">
              <a:lnSpc>
                <a:spcPct val="80000"/>
              </a:lnSpc>
              <a:buFont typeface="Wingdings" pitchFamily="2" charset="2"/>
              <a:buNone/>
            </a:pPr>
            <a:r>
              <a:rPr lang="zh-CN" altLang="en-US" sz="2400" dirty="0" smtClean="0"/>
              <a:t>例：查选修了</a:t>
            </a:r>
            <a:r>
              <a:rPr lang="zh-CN" altLang="en-US" sz="2400" dirty="0" smtClean="0">
                <a:latin typeface="Times New Roman" pitchFamily="18" charset="0"/>
              </a:rPr>
              <a:t>‘</a:t>
            </a:r>
            <a:r>
              <a:rPr lang="en-US" altLang="zh-CN" sz="2400" dirty="0" smtClean="0"/>
              <a:t>01</a:t>
            </a:r>
            <a:r>
              <a:rPr lang="en-US" altLang="zh-CN" sz="2400" dirty="0" smtClean="0">
                <a:latin typeface="Times New Roman" pitchFamily="18" charset="0"/>
              </a:rPr>
              <a:t>’</a:t>
            </a:r>
            <a:r>
              <a:rPr lang="zh-CN" altLang="en-US" sz="2400" dirty="0" smtClean="0"/>
              <a:t>号课程的学生姓名。</a:t>
            </a:r>
          </a:p>
          <a:p>
            <a:pPr marL="804863" indent="-804863" eaLnBrk="1" hangingPunct="1">
              <a:lnSpc>
                <a:spcPct val="80000"/>
              </a:lnSpc>
              <a:buFont typeface="Wingdings" pitchFamily="2" charset="2"/>
              <a:buNone/>
            </a:pPr>
            <a:r>
              <a:rPr lang="en-US" altLang="zh-CN" sz="2400" dirty="0" smtClean="0"/>
              <a:t>select </a:t>
            </a:r>
            <a:r>
              <a:rPr lang="en-US" altLang="zh-CN" sz="2400" dirty="0" err="1" smtClean="0"/>
              <a:t>sname</a:t>
            </a:r>
            <a:endParaRPr lang="en-US" altLang="zh-CN" sz="2400" dirty="0" smtClean="0"/>
          </a:p>
          <a:p>
            <a:pPr marL="804863" indent="-804863" eaLnBrk="1" hangingPunct="1">
              <a:lnSpc>
                <a:spcPct val="80000"/>
              </a:lnSpc>
              <a:buFont typeface="Wingdings" pitchFamily="2" charset="2"/>
              <a:buNone/>
            </a:pPr>
            <a:r>
              <a:rPr lang="en-US" altLang="zh-CN" sz="2400" dirty="0" smtClean="0"/>
              <a:t>from </a:t>
            </a:r>
            <a:r>
              <a:rPr lang="en-US" altLang="zh-CN" sz="2400" dirty="0" smtClean="0">
                <a:solidFill>
                  <a:srgbClr val="FF0000"/>
                </a:solidFill>
              </a:rPr>
              <a:t>student</a:t>
            </a:r>
            <a:r>
              <a:rPr lang="en-US" altLang="zh-CN" sz="2400" dirty="0" smtClean="0"/>
              <a:t> where </a:t>
            </a:r>
            <a:r>
              <a:rPr lang="en-US" altLang="zh-CN" sz="2400" dirty="0" smtClean="0">
                <a:latin typeface="Times New Roman" pitchFamily="18" charset="0"/>
              </a:rPr>
              <a:t>‘</a:t>
            </a:r>
            <a:r>
              <a:rPr lang="en-US" altLang="zh-CN" sz="2400" dirty="0" smtClean="0"/>
              <a:t>01</a:t>
            </a:r>
            <a:r>
              <a:rPr lang="en-US" altLang="zh-CN" sz="2400" dirty="0" smtClean="0">
                <a:latin typeface="Times New Roman" pitchFamily="18" charset="0"/>
              </a:rPr>
              <a:t>’</a:t>
            </a:r>
            <a:r>
              <a:rPr lang="en-US" altLang="zh-CN" sz="2400" dirty="0" smtClean="0"/>
              <a:t>in (</a:t>
            </a:r>
          </a:p>
          <a:p>
            <a:pPr marL="804863" indent="-804863" eaLnBrk="1" hangingPunct="1">
              <a:lnSpc>
                <a:spcPct val="80000"/>
              </a:lnSpc>
              <a:buFont typeface="Wingdings" pitchFamily="2" charset="2"/>
              <a:buNone/>
            </a:pPr>
            <a:r>
              <a:rPr lang="en-US" altLang="zh-CN" sz="2400" dirty="0" smtClean="0">
                <a:solidFill>
                  <a:srgbClr val="0000FF"/>
                </a:solidFill>
              </a:rPr>
              <a:t>select </a:t>
            </a:r>
            <a:r>
              <a:rPr lang="en-US" altLang="zh-CN" sz="2400" dirty="0" err="1" smtClean="0">
                <a:solidFill>
                  <a:srgbClr val="0000FF"/>
                </a:solidFill>
              </a:rPr>
              <a:t>cno</a:t>
            </a:r>
            <a:r>
              <a:rPr lang="en-US" altLang="zh-CN" sz="2400" dirty="0" smtClean="0">
                <a:solidFill>
                  <a:srgbClr val="0000FF"/>
                </a:solidFill>
              </a:rPr>
              <a:t> </a:t>
            </a:r>
          </a:p>
          <a:p>
            <a:pPr marL="804863" indent="-804863" eaLnBrk="1" hangingPunct="1">
              <a:lnSpc>
                <a:spcPct val="80000"/>
              </a:lnSpc>
              <a:buFont typeface="Wingdings" pitchFamily="2" charset="2"/>
              <a:buNone/>
            </a:pPr>
            <a:r>
              <a:rPr lang="en-US" altLang="zh-CN" sz="2400" dirty="0" smtClean="0">
                <a:solidFill>
                  <a:srgbClr val="0000FF"/>
                </a:solidFill>
              </a:rPr>
              <a:t>from sc</a:t>
            </a:r>
          </a:p>
          <a:p>
            <a:pPr marL="804863" indent="-804863" eaLnBrk="1" hangingPunct="1">
              <a:lnSpc>
                <a:spcPct val="80000"/>
              </a:lnSpc>
              <a:buFont typeface="Wingdings" pitchFamily="2" charset="2"/>
              <a:buNone/>
            </a:pPr>
            <a:r>
              <a:rPr lang="en-US" altLang="zh-CN" sz="2400" dirty="0" smtClean="0">
                <a:solidFill>
                  <a:srgbClr val="0000FF"/>
                </a:solidFill>
              </a:rPr>
              <a:t>where </a:t>
            </a:r>
            <a:r>
              <a:rPr lang="en-US" altLang="zh-CN" sz="2400" dirty="0" err="1" smtClean="0">
                <a:solidFill>
                  <a:srgbClr val="0000FF"/>
                </a:solidFill>
              </a:rPr>
              <a:t>sno</a:t>
            </a:r>
            <a:r>
              <a:rPr lang="en-US" altLang="zh-CN" sz="2400" dirty="0" smtClean="0">
                <a:solidFill>
                  <a:srgbClr val="0000FF"/>
                </a:solidFill>
              </a:rPr>
              <a:t>=</a:t>
            </a:r>
            <a:r>
              <a:rPr lang="en-US" altLang="zh-CN" sz="2400" dirty="0" smtClean="0">
                <a:solidFill>
                  <a:srgbClr val="FF0000"/>
                </a:solidFill>
              </a:rPr>
              <a:t>student</a:t>
            </a:r>
            <a:r>
              <a:rPr lang="en-US" altLang="zh-CN" sz="2400" dirty="0" smtClean="0">
                <a:solidFill>
                  <a:srgbClr val="0000FF"/>
                </a:solidFill>
              </a:rPr>
              <a:t>.sno</a:t>
            </a:r>
            <a:r>
              <a:rPr lang="en-US" altLang="zh-CN" sz="2400" dirty="0" smtClean="0"/>
              <a:t>);</a:t>
            </a:r>
          </a:p>
          <a:p>
            <a:pPr marL="804863" indent="-804863" eaLnBrk="1" hangingPunct="1">
              <a:lnSpc>
                <a:spcPct val="80000"/>
              </a:lnSpc>
              <a:buFont typeface="Wingdings" pitchFamily="2" charset="2"/>
              <a:buNone/>
            </a:pPr>
            <a:r>
              <a:rPr lang="zh-CN" altLang="en-US" sz="2400" dirty="0" smtClean="0"/>
              <a:t>工作过程；</a:t>
            </a:r>
          </a:p>
          <a:p>
            <a:pPr marL="804863" indent="-804863" eaLnBrk="1" hangingPunct="1">
              <a:lnSpc>
                <a:spcPct val="80000"/>
              </a:lnSpc>
              <a:buFont typeface="Wingdings" pitchFamily="2" charset="2"/>
              <a:buNone/>
            </a:pPr>
            <a:r>
              <a:rPr lang="zh-CN" altLang="en-US" sz="2400" dirty="0" smtClean="0"/>
              <a:t>（</a:t>
            </a:r>
            <a:r>
              <a:rPr lang="en-US" altLang="zh-CN" sz="2400" dirty="0" smtClean="0"/>
              <a:t>1</a:t>
            </a:r>
            <a:r>
              <a:rPr lang="zh-CN" altLang="en-US" sz="2400" dirty="0" smtClean="0"/>
              <a:t>）外层</a:t>
            </a:r>
            <a:r>
              <a:rPr lang="en-US" altLang="zh-CN" sz="2400" dirty="0" smtClean="0"/>
              <a:t>student </a:t>
            </a:r>
            <a:r>
              <a:rPr lang="zh-CN" altLang="en-US" sz="2400" dirty="0" smtClean="0"/>
              <a:t>找到第一个元组，取出</a:t>
            </a:r>
            <a:r>
              <a:rPr lang="en-US" altLang="zh-CN" sz="2400" dirty="0" err="1" smtClean="0"/>
              <a:t>sno</a:t>
            </a:r>
            <a:r>
              <a:rPr lang="zh-CN" altLang="en-US" sz="2400" dirty="0" smtClean="0"/>
              <a:t>；</a:t>
            </a:r>
          </a:p>
          <a:p>
            <a:pPr marL="804863" indent="-804863" eaLnBrk="1" hangingPunct="1">
              <a:lnSpc>
                <a:spcPct val="80000"/>
              </a:lnSpc>
              <a:buFont typeface="Wingdings" pitchFamily="2" charset="2"/>
              <a:buNone/>
            </a:pPr>
            <a:r>
              <a:rPr lang="zh-CN" altLang="en-US" sz="2400" dirty="0" smtClean="0"/>
              <a:t>（</a:t>
            </a:r>
            <a:r>
              <a:rPr lang="en-US" altLang="zh-CN" sz="2400" dirty="0" smtClean="0"/>
              <a:t>2</a:t>
            </a:r>
            <a:r>
              <a:rPr lang="zh-CN" altLang="en-US" sz="2400" dirty="0" smtClean="0"/>
              <a:t>）在里层</a:t>
            </a:r>
            <a:r>
              <a:rPr lang="en-US" altLang="zh-CN" sz="2400" dirty="0" smtClean="0"/>
              <a:t>SC</a:t>
            </a:r>
            <a:r>
              <a:rPr lang="zh-CN" altLang="en-US" sz="2400" dirty="0" smtClean="0"/>
              <a:t>中找</a:t>
            </a:r>
            <a:r>
              <a:rPr lang="en-US" altLang="zh-CN" sz="2400" dirty="0" smtClean="0"/>
              <a:t>SNO</a:t>
            </a:r>
            <a:r>
              <a:rPr lang="zh-CN" altLang="en-US" sz="2400" dirty="0" smtClean="0"/>
              <a:t>选修课的集合（多门课程，</a:t>
            </a:r>
            <a:r>
              <a:rPr lang="en-US" altLang="zh-CN" sz="2400" dirty="0" smtClean="0"/>
              <a:t>01</a:t>
            </a:r>
            <a:r>
              <a:rPr lang="zh-CN" altLang="en-US" sz="2400" dirty="0" smtClean="0"/>
              <a:t>，</a:t>
            </a:r>
            <a:r>
              <a:rPr lang="en-US" altLang="zh-CN" sz="2400" dirty="0" smtClean="0"/>
              <a:t>02</a:t>
            </a:r>
            <a:r>
              <a:rPr lang="en-US" altLang="zh-CN" sz="2400" dirty="0" smtClean="0">
                <a:latin typeface="Times New Roman" pitchFamily="18" charset="0"/>
              </a:rPr>
              <a:t>……</a:t>
            </a:r>
            <a:r>
              <a:rPr lang="zh-CN" altLang="en-US" sz="2400" dirty="0" smtClean="0"/>
              <a:t>）；</a:t>
            </a:r>
          </a:p>
          <a:p>
            <a:pPr marL="804863" indent="-804863" eaLnBrk="1" hangingPunct="1">
              <a:lnSpc>
                <a:spcPct val="80000"/>
              </a:lnSpc>
              <a:buFont typeface="Wingdings" pitchFamily="2" charset="2"/>
              <a:buNone/>
            </a:pPr>
            <a:r>
              <a:rPr lang="zh-CN" altLang="en-US" sz="2400" dirty="0" smtClean="0"/>
              <a:t>（</a:t>
            </a:r>
            <a:r>
              <a:rPr lang="en-US" altLang="zh-CN" sz="2400" dirty="0" smtClean="0"/>
              <a:t>3</a:t>
            </a:r>
            <a:r>
              <a:rPr lang="zh-CN" altLang="en-US" sz="2400" dirty="0" smtClean="0"/>
              <a:t>）</a:t>
            </a:r>
            <a:r>
              <a:rPr lang="zh-CN" altLang="en-US" sz="2400" dirty="0" smtClean="0">
                <a:latin typeface="Times New Roman" pitchFamily="18" charset="0"/>
              </a:rPr>
              <a:t>‘</a:t>
            </a:r>
            <a:r>
              <a:rPr lang="en-US" altLang="zh-CN" sz="2400" dirty="0" smtClean="0"/>
              <a:t>01</a:t>
            </a:r>
            <a:r>
              <a:rPr lang="en-US" altLang="zh-CN" sz="2400" dirty="0" smtClean="0">
                <a:latin typeface="Times New Roman" pitchFamily="18" charset="0"/>
              </a:rPr>
              <a:t>’</a:t>
            </a:r>
            <a:r>
              <a:rPr lang="zh-CN" altLang="en-US" sz="2400" dirty="0" smtClean="0"/>
              <a:t>在该集合中，则取出</a:t>
            </a:r>
            <a:r>
              <a:rPr lang="en-US" altLang="zh-CN" sz="2400" dirty="0" err="1" smtClean="0"/>
              <a:t>sname</a:t>
            </a:r>
            <a:r>
              <a:rPr lang="zh-CN" altLang="en-US" sz="2400" dirty="0" smtClean="0"/>
              <a:t>；</a:t>
            </a:r>
          </a:p>
          <a:p>
            <a:pPr marL="804863" indent="-804863" eaLnBrk="1" hangingPunct="1">
              <a:lnSpc>
                <a:spcPct val="80000"/>
              </a:lnSpc>
              <a:buFont typeface="Wingdings" pitchFamily="2" charset="2"/>
              <a:buNone/>
            </a:pPr>
            <a:r>
              <a:rPr lang="zh-CN" altLang="en-US" sz="2400" dirty="0" smtClean="0"/>
              <a:t>（</a:t>
            </a:r>
            <a:r>
              <a:rPr lang="en-US" altLang="zh-CN" sz="2400" dirty="0" smtClean="0"/>
              <a:t>4</a:t>
            </a:r>
            <a:r>
              <a:rPr lang="zh-CN" altLang="en-US" sz="2400" dirty="0" smtClean="0"/>
              <a:t>）再取外层第二个元组。</a:t>
            </a:r>
          </a:p>
          <a:p>
            <a:pPr marL="804863" indent="-804863" eaLnBrk="1" hangingPunct="1">
              <a:lnSpc>
                <a:spcPct val="80000"/>
              </a:lnSpc>
              <a:buFont typeface="Wingdings" pitchFamily="2" charset="2"/>
              <a:buNone/>
            </a:pPr>
            <a:r>
              <a:rPr lang="zh-CN" altLang="en-US" sz="2400" dirty="0" smtClean="0"/>
              <a:t>          。</a:t>
            </a:r>
          </a:p>
          <a:p>
            <a:pPr marL="804863" indent="-804863" eaLnBrk="1" hangingPunct="1">
              <a:lnSpc>
                <a:spcPct val="80000"/>
              </a:lnSpc>
              <a:buFont typeface="Wingdings" pitchFamily="2" charset="2"/>
              <a:buNone/>
            </a:pPr>
            <a:r>
              <a:rPr lang="zh-CN" altLang="en-US" sz="2400" dirty="0" smtClean="0"/>
              <a:t>          。</a:t>
            </a:r>
          </a:p>
          <a:p>
            <a:pPr marL="804863" indent="-804863" eaLnBrk="1" hangingPunct="1">
              <a:lnSpc>
                <a:spcPct val="80000"/>
              </a:lnSpc>
              <a:buFont typeface="Wingdings" pitchFamily="2" charset="2"/>
              <a:buNone/>
            </a:pPr>
            <a:r>
              <a:rPr lang="zh-CN" altLang="en-US" sz="2400" dirty="0" smtClean="0"/>
              <a:t>          。 </a:t>
            </a:r>
          </a:p>
        </p:txBody>
      </p:sp>
      <p:sp>
        <p:nvSpPr>
          <p:cNvPr id="74756" name="AutoShape 1028"/>
          <p:cNvSpPr>
            <a:spLocks noChangeArrowheads="1"/>
          </p:cNvSpPr>
          <p:nvPr/>
        </p:nvSpPr>
        <p:spPr bwMode="auto">
          <a:xfrm>
            <a:off x="8388350" y="2565400"/>
            <a:ext cx="431800" cy="358775"/>
          </a:xfrm>
          <a:prstGeom prst="star4">
            <a:avLst>
              <a:gd name="adj" fmla="val 12500"/>
            </a:avLst>
          </a:prstGeom>
          <a:solidFill>
            <a:schemeClr val="accent1"/>
          </a:solidFill>
          <a:ln w="9525">
            <a:solidFill>
              <a:schemeClr val="tx1"/>
            </a:solidFill>
            <a:miter lim="800000"/>
            <a:headEnd/>
            <a:tailEnd/>
          </a:ln>
        </p:spPr>
        <p:txBody>
          <a:bodyPr wrap="none" anchor="ctr"/>
          <a:lstStyle/>
          <a:p>
            <a:endParaRPr lang="zh-CN" altLang="en-US"/>
          </a:p>
        </p:txBody>
      </p:sp>
      <p:sp>
        <p:nvSpPr>
          <p:cNvPr id="175109" name="Text Box 1029"/>
          <p:cNvSpPr txBox="1">
            <a:spLocks noChangeArrowheads="1"/>
          </p:cNvSpPr>
          <p:nvPr/>
        </p:nvSpPr>
        <p:spPr bwMode="auto">
          <a:xfrm>
            <a:off x="395288" y="6165850"/>
            <a:ext cx="5416868" cy="461665"/>
          </a:xfrm>
          <a:prstGeom prst="rect">
            <a:avLst/>
          </a:prstGeom>
          <a:noFill/>
          <a:ln w="9525">
            <a:noFill/>
            <a:miter lim="800000"/>
            <a:headEnd/>
            <a:tailEnd/>
          </a:ln>
        </p:spPr>
        <p:txBody>
          <a:bodyPr wrap="none">
            <a:spAutoFit/>
          </a:bodyPr>
          <a:lstStyle/>
          <a:p>
            <a:r>
              <a:rPr lang="zh-CN" altLang="en-US" dirty="0">
                <a:solidFill>
                  <a:srgbClr val="FF0000"/>
                </a:solidFill>
              </a:rPr>
              <a:t>注：与之相对应</a:t>
            </a:r>
            <a:r>
              <a:rPr lang="zh-CN" altLang="en-US" dirty="0" smtClean="0">
                <a:solidFill>
                  <a:srgbClr val="FF0000"/>
                </a:solidFill>
              </a:rPr>
              <a:t>的</a:t>
            </a:r>
            <a:r>
              <a:rPr lang="en-US" altLang="zh-CN" dirty="0" smtClean="0">
                <a:solidFill>
                  <a:srgbClr val="FF0000"/>
                </a:solidFill>
              </a:rPr>
              <a:t>——</a:t>
            </a:r>
            <a:r>
              <a:rPr lang="zh-CN" altLang="en-US" dirty="0" smtClean="0">
                <a:solidFill>
                  <a:srgbClr val="FF0000"/>
                </a:solidFill>
              </a:rPr>
              <a:t>不相关</a:t>
            </a:r>
            <a:r>
              <a:rPr lang="zh-CN" altLang="en-US" dirty="0">
                <a:solidFill>
                  <a:srgbClr val="FF0000"/>
                </a:solidFill>
              </a:rPr>
              <a:t>嵌套查询</a:t>
            </a:r>
          </a:p>
        </p:txBody>
      </p:sp>
      <p:sp>
        <p:nvSpPr>
          <p:cNvPr id="6" name="灯片编号占位符 5"/>
          <p:cNvSpPr>
            <a:spLocks noGrp="1"/>
          </p:cNvSpPr>
          <p:nvPr>
            <p:ph type="sldNum" sz="quarter" idx="12"/>
          </p:nvPr>
        </p:nvSpPr>
        <p:spPr/>
        <p:txBody>
          <a:bodyPr/>
          <a:lstStyle/>
          <a:p>
            <a:pPr>
              <a:defRPr/>
            </a:pPr>
            <a:fld id="{C2B67831-FE98-49B3-B079-AD62AADA0D00}" type="slidenum">
              <a:rPr lang="en-US" altLang="zh-CN" smtClean="0"/>
              <a:pPr>
                <a:defRPr/>
              </a:pPr>
              <a:t>78</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75109"/>
                                        </p:tgtEl>
                                        <p:attrNameLst>
                                          <p:attrName>style.visibility</p:attrName>
                                        </p:attrNameLst>
                                      </p:cBhvr>
                                      <p:to>
                                        <p:strVal val="visible"/>
                                      </p:to>
                                    </p:set>
                                    <p:anim calcmode="lin" valueType="num">
                                      <p:cBhvr additive="base">
                                        <p:cTn id="7" dur="500" fill="hold"/>
                                        <p:tgtEl>
                                          <p:spTgt spid="175109"/>
                                        </p:tgtEl>
                                        <p:attrNameLst>
                                          <p:attrName>ppt_x</p:attrName>
                                        </p:attrNameLst>
                                      </p:cBhvr>
                                      <p:tavLst>
                                        <p:tav tm="0">
                                          <p:val>
                                            <p:strVal val="1+#ppt_w/2"/>
                                          </p:val>
                                        </p:tav>
                                        <p:tav tm="100000">
                                          <p:val>
                                            <p:strVal val="#ppt_x"/>
                                          </p:val>
                                        </p:tav>
                                      </p:tavLst>
                                    </p:anim>
                                    <p:anim calcmode="lin" valueType="num">
                                      <p:cBhvr additive="base">
                                        <p:cTn id="8" dur="500" fill="hold"/>
                                        <p:tgtEl>
                                          <p:spTgt spid="17510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09"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
          <p:cNvSpPr>
            <a:spLocks noGrp="1" noChangeArrowheads="1"/>
          </p:cNvSpPr>
          <p:nvPr>
            <p:ph type="title"/>
          </p:nvPr>
        </p:nvSpPr>
        <p:spPr>
          <a:xfrm>
            <a:off x="250825" y="733425"/>
            <a:ext cx="8162925" cy="457200"/>
          </a:xfrm>
        </p:spPr>
        <p:txBody>
          <a:bodyPr/>
          <a:lstStyle/>
          <a:p>
            <a:pPr eaLnBrk="1" hangingPunct="1"/>
            <a:r>
              <a:rPr lang="en-US" altLang="zh-CN" sz="2400" smtClean="0">
                <a:solidFill>
                  <a:schemeClr val="tx1"/>
                </a:solidFill>
              </a:rPr>
              <a:t>5</a:t>
            </a:r>
            <a:r>
              <a:rPr lang="zh-CN" altLang="en-US" sz="2400" smtClean="0">
                <a:solidFill>
                  <a:schemeClr val="tx1"/>
                </a:solidFill>
              </a:rPr>
              <a:t>、比较嵌套查询</a:t>
            </a:r>
          </a:p>
        </p:txBody>
      </p:sp>
      <p:sp>
        <p:nvSpPr>
          <p:cNvPr id="75779" name="Rectangle 4"/>
          <p:cNvSpPr>
            <a:spLocks noGrp="1" noChangeArrowheads="1"/>
          </p:cNvSpPr>
          <p:nvPr>
            <p:ph idx="1"/>
          </p:nvPr>
        </p:nvSpPr>
        <p:spPr>
          <a:xfrm>
            <a:off x="250825" y="1309688"/>
            <a:ext cx="8110538" cy="4191000"/>
          </a:xfrm>
        </p:spPr>
        <p:txBody>
          <a:bodyPr/>
          <a:lstStyle/>
          <a:p>
            <a:pPr eaLnBrk="1" hangingPunct="1">
              <a:buFont typeface="Wingdings" pitchFamily="2" charset="2"/>
              <a:buNone/>
            </a:pPr>
            <a:r>
              <a:rPr lang="zh-CN" altLang="en-US" sz="2400" dirty="0" smtClean="0"/>
              <a:t>（当查询结果列值唯一时，可用比较，而不用</a:t>
            </a:r>
            <a:r>
              <a:rPr lang="en-US" altLang="zh-CN" sz="2400" dirty="0" smtClean="0"/>
              <a:t>in</a:t>
            </a:r>
            <a:r>
              <a:rPr lang="zh-CN" altLang="en-US" sz="2400" dirty="0" smtClean="0"/>
              <a:t>）</a:t>
            </a:r>
          </a:p>
          <a:p>
            <a:pPr eaLnBrk="1" hangingPunct="1">
              <a:buFont typeface="Wingdings" pitchFamily="2" charset="2"/>
              <a:buNone/>
            </a:pPr>
            <a:r>
              <a:rPr lang="en-US" altLang="zh-CN" sz="2400" smtClean="0"/>
              <a:t>select </a:t>
            </a:r>
            <a:r>
              <a:rPr lang="en-US" altLang="zh-CN" sz="2400" dirty="0" err="1" smtClean="0"/>
              <a:t>sno</a:t>
            </a:r>
            <a:r>
              <a:rPr lang="en-US" altLang="zh-CN" sz="2400" dirty="0" smtClean="0"/>
              <a:t>, </a:t>
            </a:r>
            <a:r>
              <a:rPr lang="en-US" altLang="zh-CN" sz="2400" dirty="0" err="1" smtClean="0"/>
              <a:t>sname</a:t>
            </a:r>
            <a:r>
              <a:rPr lang="en-US" altLang="zh-CN" sz="2400" dirty="0" smtClean="0"/>
              <a:t>, </a:t>
            </a:r>
            <a:r>
              <a:rPr lang="en-US" altLang="zh-CN" sz="2400" dirty="0" err="1" smtClean="0"/>
              <a:t>sdept</a:t>
            </a:r>
            <a:endParaRPr lang="en-US" altLang="zh-CN" sz="2400" dirty="0" smtClean="0"/>
          </a:p>
          <a:p>
            <a:pPr eaLnBrk="1" hangingPunct="1">
              <a:buFont typeface="Wingdings" pitchFamily="2" charset="2"/>
              <a:buNone/>
            </a:pPr>
            <a:r>
              <a:rPr lang="en-US" altLang="zh-CN" sz="2400" dirty="0" smtClean="0"/>
              <a:t>from student</a:t>
            </a:r>
          </a:p>
          <a:p>
            <a:pPr eaLnBrk="1" hangingPunct="1">
              <a:buFont typeface="Wingdings" pitchFamily="2" charset="2"/>
              <a:buNone/>
            </a:pPr>
            <a:r>
              <a:rPr lang="en-US" altLang="zh-CN" sz="2400" dirty="0" smtClean="0"/>
              <a:t>where </a:t>
            </a:r>
            <a:r>
              <a:rPr lang="en-US" altLang="zh-CN" sz="2400" dirty="0" err="1" smtClean="0"/>
              <a:t>sdept</a:t>
            </a:r>
            <a:r>
              <a:rPr lang="en-US" altLang="zh-CN" sz="2400" dirty="0" smtClean="0"/>
              <a:t> = </a:t>
            </a:r>
          </a:p>
          <a:p>
            <a:pPr eaLnBrk="1" hangingPunct="1">
              <a:buFont typeface="Wingdings" pitchFamily="2" charset="2"/>
              <a:buNone/>
            </a:pPr>
            <a:r>
              <a:rPr lang="en-US" altLang="zh-CN" sz="2400" dirty="0" smtClean="0"/>
              <a:t>	(</a:t>
            </a:r>
            <a:r>
              <a:rPr lang="en-US" altLang="zh-CN" sz="2400" dirty="0" smtClean="0">
                <a:solidFill>
                  <a:srgbClr val="0000FF"/>
                </a:solidFill>
              </a:rPr>
              <a:t>select  </a:t>
            </a:r>
            <a:r>
              <a:rPr lang="en-US" altLang="zh-CN" sz="2400" dirty="0" err="1" smtClean="0">
                <a:solidFill>
                  <a:srgbClr val="0000FF"/>
                </a:solidFill>
              </a:rPr>
              <a:t>sdept</a:t>
            </a:r>
            <a:endParaRPr lang="en-US" altLang="zh-CN" sz="2400" dirty="0" smtClean="0">
              <a:solidFill>
                <a:srgbClr val="0000FF"/>
              </a:solidFill>
            </a:endParaRPr>
          </a:p>
          <a:p>
            <a:pPr eaLnBrk="1" hangingPunct="1">
              <a:buFont typeface="Wingdings" pitchFamily="2" charset="2"/>
              <a:buNone/>
            </a:pPr>
            <a:r>
              <a:rPr lang="en-US" altLang="zh-CN" sz="2400" dirty="0" smtClean="0">
                <a:solidFill>
                  <a:srgbClr val="0000FF"/>
                </a:solidFill>
              </a:rPr>
              <a:t>	 from    student</a:t>
            </a:r>
          </a:p>
          <a:p>
            <a:pPr eaLnBrk="1" hangingPunct="1">
              <a:buFont typeface="Wingdings" pitchFamily="2" charset="2"/>
              <a:buNone/>
            </a:pPr>
            <a:r>
              <a:rPr lang="en-US" altLang="zh-CN" sz="2400" dirty="0" smtClean="0">
                <a:solidFill>
                  <a:srgbClr val="0000FF"/>
                </a:solidFill>
              </a:rPr>
              <a:t>	 where </a:t>
            </a:r>
            <a:r>
              <a:rPr lang="en-US" altLang="zh-CN" sz="2400" dirty="0" err="1" smtClean="0">
                <a:solidFill>
                  <a:srgbClr val="0000FF"/>
                </a:solidFill>
              </a:rPr>
              <a:t>sname</a:t>
            </a:r>
            <a:r>
              <a:rPr lang="en-US" altLang="zh-CN" sz="2400" dirty="0" smtClean="0">
                <a:solidFill>
                  <a:srgbClr val="0000FF"/>
                </a:solidFill>
              </a:rPr>
              <a:t> = </a:t>
            </a:r>
            <a:r>
              <a:rPr lang="en-US" altLang="zh-CN" sz="2400" dirty="0" smtClean="0">
                <a:solidFill>
                  <a:srgbClr val="0000FF"/>
                </a:solidFill>
                <a:latin typeface="Times New Roman" pitchFamily="18" charset="0"/>
              </a:rPr>
              <a:t>‘</a:t>
            </a:r>
            <a:r>
              <a:rPr lang="zh-CN" altLang="en-US" sz="2400" dirty="0" smtClean="0">
                <a:solidFill>
                  <a:srgbClr val="0000FF"/>
                </a:solidFill>
              </a:rPr>
              <a:t>马超</a:t>
            </a:r>
            <a:r>
              <a:rPr lang="zh-CN" altLang="en-US" sz="2400" dirty="0" smtClean="0">
                <a:solidFill>
                  <a:srgbClr val="0000FF"/>
                </a:solidFill>
                <a:latin typeface="Times New Roman" pitchFamily="18" charset="0"/>
              </a:rPr>
              <a:t>’</a:t>
            </a:r>
            <a:r>
              <a:rPr lang="en-US" altLang="zh-CN" sz="2400" dirty="0" smtClean="0"/>
              <a:t>)</a:t>
            </a:r>
          </a:p>
          <a:p>
            <a:pPr eaLnBrk="1" hangingPunct="1">
              <a:buFont typeface="Wingdings" pitchFamily="2" charset="2"/>
              <a:buNone/>
            </a:pPr>
            <a:r>
              <a:rPr lang="en-US" altLang="zh-CN" sz="2400" dirty="0" smtClean="0"/>
              <a:t>and </a:t>
            </a:r>
            <a:r>
              <a:rPr lang="en-US" altLang="zh-CN" sz="2400" dirty="0" err="1" smtClean="0"/>
              <a:t>sname</a:t>
            </a:r>
            <a:r>
              <a:rPr lang="en-US" altLang="zh-CN" sz="2400" dirty="0" smtClean="0"/>
              <a:t>&lt;&gt; </a:t>
            </a:r>
            <a:r>
              <a:rPr lang="en-US" altLang="zh-CN" sz="2400" dirty="0" smtClean="0">
                <a:latin typeface="Times New Roman" pitchFamily="18" charset="0"/>
              </a:rPr>
              <a:t>‘</a:t>
            </a:r>
            <a:r>
              <a:rPr lang="zh-CN" altLang="en-US" sz="2400" dirty="0" smtClean="0"/>
              <a:t>马超</a:t>
            </a:r>
            <a:r>
              <a:rPr lang="zh-CN" altLang="en-US" sz="2400" dirty="0" smtClean="0">
                <a:latin typeface="Times New Roman" pitchFamily="18" charset="0"/>
              </a:rPr>
              <a:t>’</a:t>
            </a:r>
            <a:r>
              <a:rPr lang="en-US" altLang="zh-CN" sz="2400" dirty="0" smtClean="0"/>
              <a:t>;</a:t>
            </a:r>
          </a:p>
        </p:txBody>
      </p:sp>
      <p:sp>
        <p:nvSpPr>
          <p:cNvPr id="75780" name="AutoShape 5"/>
          <p:cNvSpPr>
            <a:spLocks noChangeArrowheads="1"/>
          </p:cNvSpPr>
          <p:nvPr/>
        </p:nvSpPr>
        <p:spPr bwMode="auto">
          <a:xfrm>
            <a:off x="8388350" y="3038475"/>
            <a:ext cx="431800" cy="358775"/>
          </a:xfrm>
          <a:prstGeom prst="star4">
            <a:avLst>
              <a:gd name="adj" fmla="val 12500"/>
            </a:avLst>
          </a:prstGeom>
          <a:solidFill>
            <a:schemeClr val="accent1"/>
          </a:solidFill>
          <a:ln w="9525">
            <a:solidFill>
              <a:schemeClr val="tx1"/>
            </a:solidFill>
            <a:miter lim="800000"/>
            <a:headEnd/>
            <a:tailEnd/>
          </a:ln>
        </p:spPr>
        <p:txBody>
          <a:bodyPr wrap="none" anchor="ctr"/>
          <a:lstStyle/>
          <a:p>
            <a:endParaRPr lang="zh-CN" altLang="en-US"/>
          </a:p>
        </p:txBody>
      </p:sp>
      <p:sp>
        <p:nvSpPr>
          <p:cNvPr id="5" name="灯片编号占位符 4"/>
          <p:cNvSpPr>
            <a:spLocks noGrp="1"/>
          </p:cNvSpPr>
          <p:nvPr>
            <p:ph type="sldNum" sz="quarter" idx="12"/>
          </p:nvPr>
        </p:nvSpPr>
        <p:spPr/>
        <p:txBody>
          <a:bodyPr/>
          <a:lstStyle/>
          <a:p>
            <a:pPr>
              <a:defRPr/>
            </a:pPr>
            <a:fld id="{608149F7-67DE-4F56-9DDC-90FB06CBB481}" type="slidenum">
              <a:rPr lang="en-US" altLang="zh-CN" smtClean="0"/>
              <a:pPr>
                <a:defRPr/>
              </a:pPr>
              <a:t>79</a:t>
            </a:fld>
            <a:endParaRPr lang="en-US" altLang="zh-CN"/>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a:xfrm>
            <a:off x="457200" y="490538"/>
            <a:ext cx="8229600" cy="866775"/>
          </a:xfrm>
        </p:spPr>
        <p:txBody>
          <a:bodyPr/>
          <a:lstStyle/>
          <a:p>
            <a:pPr eaLnBrk="1" hangingPunct="1"/>
            <a:r>
              <a:rPr lang="en-US" altLang="zh-CN" smtClean="0"/>
              <a:t>SQL-89</a:t>
            </a:r>
            <a:endParaRPr lang="zh-CN" altLang="en-US" smtClean="0"/>
          </a:p>
        </p:txBody>
      </p:sp>
      <p:sp>
        <p:nvSpPr>
          <p:cNvPr id="22531" name="内容占位符 2"/>
          <p:cNvSpPr>
            <a:spLocks noGrp="1"/>
          </p:cNvSpPr>
          <p:nvPr>
            <p:ph idx="1"/>
          </p:nvPr>
        </p:nvSpPr>
        <p:spPr>
          <a:xfrm>
            <a:off x="457200" y="1500188"/>
            <a:ext cx="8229600" cy="4389437"/>
          </a:xfrm>
        </p:spPr>
        <p:txBody>
          <a:bodyPr/>
          <a:lstStyle/>
          <a:p>
            <a:pPr eaLnBrk="1" hangingPunct="1">
              <a:lnSpc>
                <a:spcPct val="120000"/>
              </a:lnSpc>
            </a:pPr>
            <a:r>
              <a:rPr lang="zh-CN" altLang="en-US" sz="2800" dirty="0" smtClean="0"/>
              <a:t>基本</a:t>
            </a:r>
            <a:r>
              <a:rPr lang="en-US" altLang="zh-CN" sz="2800" dirty="0" smtClean="0"/>
              <a:t>SQL</a:t>
            </a:r>
            <a:r>
              <a:rPr lang="zh-CN" altLang="en-US" sz="2800" dirty="0" smtClean="0"/>
              <a:t>定义是</a:t>
            </a:r>
            <a:r>
              <a:rPr lang="en-US" altLang="zh-CN" sz="2800" dirty="0" smtClean="0"/>
              <a:t>ANSIX3135-89</a:t>
            </a:r>
            <a:r>
              <a:rPr lang="zh-CN" altLang="en-US" sz="2800" dirty="0" smtClean="0"/>
              <a:t>，“</a:t>
            </a:r>
            <a:r>
              <a:rPr lang="en-US" altLang="zh-CN" sz="2800" dirty="0" smtClean="0"/>
              <a:t>Database Language-SQL with Integrity Enhancement”[ANSI89</a:t>
            </a:r>
            <a:r>
              <a:rPr lang="zh-CN" altLang="en-US" sz="2800" dirty="0" smtClean="0"/>
              <a:t>，一般叫做</a:t>
            </a:r>
            <a:r>
              <a:rPr lang="en-US" altLang="zh-CN" sz="2800" dirty="0" smtClean="0"/>
              <a:t>SQL-89]</a:t>
            </a:r>
            <a:r>
              <a:rPr lang="zh-CN" altLang="en-US" sz="2800" dirty="0" smtClean="0"/>
              <a:t>。</a:t>
            </a:r>
            <a:endParaRPr lang="en-US" altLang="zh-CN" sz="2800" dirty="0" smtClean="0"/>
          </a:p>
          <a:p>
            <a:pPr eaLnBrk="1" hangingPunct="1">
              <a:lnSpc>
                <a:spcPct val="120000"/>
              </a:lnSpc>
            </a:pPr>
            <a:r>
              <a:rPr lang="en-US" altLang="zh-CN" sz="2800" dirty="0" smtClean="0"/>
              <a:t>SQL-89</a:t>
            </a:r>
            <a:r>
              <a:rPr lang="zh-CN" altLang="en-US" sz="2800" dirty="0" smtClean="0"/>
              <a:t>描述了</a:t>
            </a:r>
            <a:r>
              <a:rPr lang="zh-CN" altLang="en-US" sz="2800" dirty="0" smtClean="0">
                <a:solidFill>
                  <a:srgbClr val="FF0000"/>
                </a:solidFill>
              </a:rPr>
              <a:t>模式定义、数据操作和事务处理</a:t>
            </a:r>
            <a:r>
              <a:rPr lang="zh-CN" altLang="en-US" sz="2800" dirty="0" smtClean="0"/>
              <a:t>。</a:t>
            </a:r>
            <a:endParaRPr lang="en-US" altLang="zh-CN" sz="2800" dirty="0" smtClean="0"/>
          </a:p>
          <a:p>
            <a:pPr eaLnBrk="1" hangingPunct="1">
              <a:lnSpc>
                <a:spcPct val="120000"/>
              </a:lnSpc>
            </a:pPr>
            <a:r>
              <a:rPr lang="en-US" altLang="zh-CN" sz="2800" dirty="0" smtClean="0"/>
              <a:t>SQL-89</a:t>
            </a:r>
            <a:r>
              <a:rPr lang="zh-CN" altLang="en-US" sz="2800" dirty="0" smtClean="0"/>
              <a:t>和随后的</a:t>
            </a:r>
            <a:r>
              <a:rPr lang="en-US" altLang="zh-CN" sz="2800" dirty="0" smtClean="0"/>
              <a:t>ANSIX3168-1989</a:t>
            </a:r>
            <a:r>
              <a:rPr lang="zh-CN" altLang="en-US" sz="2800" dirty="0" smtClean="0"/>
              <a:t>，“</a:t>
            </a:r>
            <a:r>
              <a:rPr lang="en-US" altLang="zh-CN" sz="2800" dirty="0" smtClean="0"/>
              <a:t>Database Language-Embedded SQL”</a:t>
            </a:r>
            <a:r>
              <a:rPr lang="zh-CN" altLang="en-US" sz="2800" dirty="0" smtClean="0"/>
              <a:t>构成了</a:t>
            </a:r>
            <a:r>
              <a:rPr lang="zh-CN" altLang="en-US" sz="2800" dirty="0" smtClean="0">
                <a:solidFill>
                  <a:srgbClr val="FF0000"/>
                </a:solidFill>
              </a:rPr>
              <a:t>第一代</a:t>
            </a:r>
            <a:r>
              <a:rPr lang="en-US" altLang="zh-CN" sz="2800" dirty="0" smtClean="0">
                <a:solidFill>
                  <a:srgbClr val="FF0000"/>
                </a:solidFill>
              </a:rPr>
              <a:t>SQL</a:t>
            </a:r>
            <a:r>
              <a:rPr lang="zh-CN" altLang="en-US" sz="2800" dirty="0" smtClean="0">
                <a:solidFill>
                  <a:srgbClr val="FF0000"/>
                </a:solidFill>
              </a:rPr>
              <a:t>标准</a:t>
            </a:r>
            <a:r>
              <a:rPr lang="zh-CN" altLang="en-US" sz="2800" dirty="0" smtClean="0"/>
              <a:t>。</a:t>
            </a:r>
          </a:p>
        </p:txBody>
      </p:sp>
      <p:sp>
        <p:nvSpPr>
          <p:cNvPr id="4" name="灯片编号占位符 3"/>
          <p:cNvSpPr>
            <a:spLocks noGrp="1"/>
          </p:cNvSpPr>
          <p:nvPr>
            <p:ph type="sldNum" sz="quarter" idx="12"/>
          </p:nvPr>
        </p:nvSpPr>
        <p:spPr/>
        <p:txBody>
          <a:bodyPr/>
          <a:lstStyle/>
          <a:p>
            <a:pPr>
              <a:defRPr/>
            </a:pPr>
            <a:fld id="{48CD4D1F-F989-492E-A95B-9CCFC24942BD}" type="slidenum">
              <a:rPr lang="en-US" altLang="zh-CN" smtClean="0"/>
              <a:pPr>
                <a:defRPr/>
              </a:pPr>
              <a:t>8</a:t>
            </a:fld>
            <a:endParaRPr lang="en-US" altLang="zh-CN"/>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3"/>
          <p:cNvSpPr>
            <a:spLocks noGrp="1" noChangeArrowheads="1"/>
          </p:cNvSpPr>
          <p:nvPr>
            <p:ph type="title"/>
          </p:nvPr>
        </p:nvSpPr>
        <p:spPr>
          <a:xfrm>
            <a:off x="179388" y="0"/>
            <a:ext cx="8162925" cy="457200"/>
          </a:xfrm>
        </p:spPr>
        <p:txBody>
          <a:bodyPr/>
          <a:lstStyle/>
          <a:p>
            <a:pPr eaLnBrk="1" hangingPunct="1"/>
            <a:r>
              <a:rPr lang="en-US" altLang="zh-CN" sz="2400" smtClean="0">
                <a:solidFill>
                  <a:schemeClr val="tx1"/>
                </a:solidFill>
              </a:rPr>
              <a:t>6</a:t>
            </a:r>
            <a:r>
              <a:rPr lang="zh-CN" altLang="en-US" sz="2400" smtClean="0">
                <a:solidFill>
                  <a:schemeClr val="tx1"/>
                </a:solidFill>
              </a:rPr>
              <a:t>、</a:t>
            </a:r>
            <a:r>
              <a:rPr lang="en-US" altLang="zh-CN" sz="2400" smtClean="0">
                <a:solidFill>
                  <a:schemeClr val="tx1"/>
                </a:solidFill>
              </a:rPr>
              <a:t>any </a:t>
            </a:r>
            <a:r>
              <a:rPr lang="zh-CN" altLang="en-US" sz="2400" smtClean="0">
                <a:solidFill>
                  <a:schemeClr val="tx1"/>
                </a:solidFill>
              </a:rPr>
              <a:t>嵌套查询</a:t>
            </a:r>
          </a:p>
        </p:txBody>
      </p:sp>
      <p:sp>
        <p:nvSpPr>
          <p:cNvPr id="76803" name="Rectangle 4"/>
          <p:cNvSpPr>
            <a:spLocks noGrp="1" noChangeArrowheads="1"/>
          </p:cNvSpPr>
          <p:nvPr>
            <p:ph idx="1"/>
          </p:nvPr>
        </p:nvSpPr>
        <p:spPr>
          <a:xfrm>
            <a:off x="107504" y="476250"/>
            <a:ext cx="9036495" cy="6192838"/>
          </a:xfrm>
        </p:spPr>
        <p:txBody>
          <a:bodyPr/>
          <a:lstStyle/>
          <a:p>
            <a:pPr eaLnBrk="1" hangingPunct="1">
              <a:lnSpc>
                <a:spcPct val="120000"/>
              </a:lnSpc>
              <a:buFont typeface="Wingdings" pitchFamily="2" charset="2"/>
              <a:buNone/>
            </a:pPr>
            <a:r>
              <a:rPr lang="en-US" altLang="zh-CN" sz="2400" dirty="0" smtClean="0"/>
              <a:t>&gt;any</a:t>
            </a:r>
            <a:r>
              <a:rPr lang="zh-CN" altLang="en-US" sz="2400" dirty="0" smtClean="0"/>
              <a:t>，大于子查询结果中的</a:t>
            </a:r>
            <a:r>
              <a:rPr lang="zh-CN" altLang="en-US" sz="2400" b="1" dirty="0" smtClean="0">
                <a:solidFill>
                  <a:srgbClr val="FF0000"/>
                </a:solidFill>
              </a:rPr>
              <a:t>某个</a:t>
            </a:r>
            <a:r>
              <a:rPr lang="zh-CN" altLang="en-US" sz="2400" dirty="0" smtClean="0"/>
              <a:t>值</a:t>
            </a:r>
          </a:p>
          <a:p>
            <a:pPr eaLnBrk="1" hangingPunct="1">
              <a:lnSpc>
                <a:spcPct val="120000"/>
              </a:lnSpc>
              <a:buFont typeface="Wingdings" pitchFamily="2" charset="2"/>
              <a:buNone/>
            </a:pPr>
            <a:r>
              <a:rPr lang="en-US" altLang="zh-CN" sz="2400" dirty="0" smtClean="0"/>
              <a:t>&lt;any</a:t>
            </a:r>
            <a:r>
              <a:rPr lang="zh-CN" altLang="en-US" sz="2400" dirty="0" smtClean="0"/>
              <a:t>，小于子查询结果中的某个值。</a:t>
            </a:r>
          </a:p>
          <a:p>
            <a:pPr eaLnBrk="1" hangingPunct="1">
              <a:lnSpc>
                <a:spcPct val="120000"/>
              </a:lnSpc>
              <a:buFont typeface="Wingdings" pitchFamily="2" charset="2"/>
              <a:buNone/>
            </a:pPr>
            <a:r>
              <a:rPr lang="en-US" altLang="zh-CN" sz="2400" dirty="0" smtClean="0"/>
              <a:t>&gt;=any</a:t>
            </a:r>
            <a:r>
              <a:rPr lang="zh-CN" altLang="en-US" sz="2400" dirty="0" smtClean="0"/>
              <a:t>，大于等于子查询结果中的某个值。。。。。</a:t>
            </a:r>
          </a:p>
          <a:p>
            <a:pPr eaLnBrk="1" hangingPunct="1">
              <a:lnSpc>
                <a:spcPct val="120000"/>
              </a:lnSpc>
              <a:buFont typeface="Wingdings" pitchFamily="2" charset="2"/>
              <a:buNone/>
            </a:pPr>
            <a:endParaRPr lang="zh-CN" altLang="en-US" sz="2400" dirty="0" smtClean="0"/>
          </a:p>
          <a:p>
            <a:pPr eaLnBrk="1" hangingPunct="1">
              <a:lnSpc>
                <a:spcPct val="120000"/>
              </a:lnSpc>
              <a:buFont typeface="Wingdings" pitchFamily="2" charset="2"/>
              <a:buNone/>
            </a:pPr>
            <a:r>
              <a:rPr lang="zh-CN" altLang="en-US" sz="2400" dirty="0" smtClean="0"/>
              <a:t>例：查询其它系比计算机某一学生年龄小的学生名单及其对应年龄</a:t>
            </a:r>
          </a:p>
          <a:p>
            <a:pPr eaLnBrk="1" hangingPunct="1">
              <a:lnSpc>
                <a:spcPct val="120000"/>
              </a:lnSpc>
              <a:buFont typeface="Wingdings" pitchFamily="2" charset="2"/>
              <a:buNone/>
            </a:pPr>
            <a:r>
              <a:rPr lang="en-US" altLang="zh-CN" sz="2400" dirty="0" smtClean="0"/>
              <a:t>select </a:t>
            </a:r>
            <a:r>
              <a:rPr lang="en-US" altLang="zh-CN" sz="2400" dirty="0" err="1" smtClean="0"/>
              <a:t>sname</a:t>
            </a:r>
            <a:r>
              <a:rPr lang="en-US" altLang="zh-CN" sz="2400" dirty="0" smtClean="0"/>
              <a:t>, sage</a:t>
            </a:r>
          </a:p>
          <a:p>
            <a:pPr eaLnBrk="1" hangingPunct="1">
              <a:lnSpc>
                <a:spcPct val="120000"/>
              </a:lnSpc>
              <a:buFont typeface="Wingdings" pitchFamily="2" charset="2"/>
              <a:buNone/>
            </a:pPr>
            <a:r>
              <a:rPr lang="en-US" altLang="zh-CN" sz="2400" dirty="0" smtClean="0"/>
              <a:t>from student </a:t>
            </a:r>
          </a:p>
          <a:p>
            <a:pPr eaLnBrk="1" hangingPunct="1">
              <a:lnSpc>
                <a:spcPct val="120000"/>
              </a:lnSpc>
              <a:buFont typeface="Wingdings" pitchFamily="2" charset="2"/>
              <a:buNone/>
            </a:pPr>
            <a:r>
              <a:rPr lang="en-US" altLang="zh-CN" sz="2400" dirty="0" smtClean="0"/>
              <a:t>where sage &lt;any(</a:t>
            </a:r>
          </a:p>
          <a:p>
            <a:pPr eaLnBrk="1" hangingPunct="1">
              <a:lnSpc>
                <a:spcPct val="120000"/>
              </a:lnSpc>
              <a:buFont typeface="Wingdings" pitchFamily="2" charset="2"/>
              <a:buNone/>
            </a:pPr>
            <a:r>
              <a:rPr lang="en-US" altLang="zh-CN" sz="2400" dirty="0" smtClean="0">
                <a:solidFill>
                  <a:srgbClr val="0000FF"/>
                </a:solidFill>
              </a:rPr>
              <a:t>   select sage </a:t>
            </a:r>
          </a:p>
          <a:p>
            <a:pPr eaLnBrk="1" hangingPunct="1">
              <a:lnSpc>
                <a:spcPct val="120000"/>
              </a:lnSpc>
              <a:buFont typeface="Wingdings" pitchFamily="2" charset="2"/>
              <a:buNone/>
            </a:pPr>
            <a:r>
              <a:rPr lang="en-US" altLang="zh-CN" sz="2400" dirty="0" smtClean="0">
                <a:solidFill>
                  <a:srgbClr val="0000FF"/>
                </a:solidFill>
              </a:rPr>
              <a:t>   from student </a:t>
            </a:r>
          </a:p>
          <a:p>
            <a:pPr eaLnBrk="1" hangingPunct="1">
              <a:lnSpc>
                <a:spcPct val="120000"/>
              </a:lnSpc>
              <a:buFont typeface="Wingdings" pitchFamily="2" charset="2"/>
              <a:buNone/>
            </a:pPr>
            <a:r>
              <a:rPr lang="en-US" altLang="zh-CN" sz="2400" dirty="0" smtClean="0">
                <a:solidFill>
                  <a:srgbClr val="0000FF"/>
                </a:solidFill>
              </a:rPr>
              <a:t>   where </a:t>
            </a:r>
            <a:r>
              <a:rPr lang="en-US" altLang="zh-CN" sz="2400" dirty="0" err="1" smtClean="0">
                <a:solidFill>
                  <a:srgbClr val="0000FF"/>
                </a:solidFill>
              </a:rPr>
              <a:t>sdept</a:t>
            </a:r>
            <a:r>
              <a:rPr lang="en-US" altLang="zh-CN" sz="2400" dirty="0" smtClean="0">
                <a:solidFill>
                  <a:srgbClr val="0000FF"/>
                </a:solidFill>
              </a:rPr>
              <a:t> =</a:t>
            </a:r>
            <a:r>
              <a:rPr lang="en-US" altLang="zh-CN" sz="2400" dirty="0" smtClean="0">
                <a:solidFill>
                  <a:srgbClr val="0000FF"/>
                </a:solidFill>
                <a:latin typeface="Times New Roman" pitchFamily="18" charset="0"/>
              </a:rPr>
              <a:t>‘</a:t>
            </a:r>
            <a:r>
              <a:rPr lang="zh-CN" altLang="en-US" sz="2400" dirty="0" smtClean="0">
                <a:solidFill>
                  <a:srgbClr val="0000FF"/>
                </a:solidFill>
              </a:rPr>
              <a:t>计算机</a:t>
            </a:r>
            <a:r>
              <a:rPr lang="zh-CN" altLang="en-US" sz="2400" dirty="0" smtClean="0">
                <a:solidFill>
                  <a:srgbClr val="0000FF"/>
                </a:solidFill>
                <a:latin typeface="Times New Roman" pitchFamily="18" charset="0"/>
              </a:rPr>
              <a:t>’</a:t>
            </a:r>
            <a:r>
              <a:rPr lang="en-US" altLang="zh-CN" sz="2400" dirty="0" smtClean="0"/>
              <a:t>) </a:t>
            </a:r>
          </a:p>
          <a:p>
            <a:pPr eaLnBrk="1" hangingPunct="1">
              <a:lnSpc>
                <a:spcPct val="120000"/>
              </a:lnSpc>
              <a:buFont typeface="Wingdings" pitchFamily="2" charset="2"/>
              <a:buNone/>
            </a:pPr>
            <a:r>
              <a:rPr lang="en-US" altLang="zh-CN" sz="2400" dirty="0" smtClean="0"/>
              <a:t>and </a:t>
            </a:r>
            <a:r>
              <a:rPr lang="en-US" altLang="zh-CN" sz="2400" dirty="0" err="1" smtClean="0"/>
              <a:t>sdept</a:t>
            </a:r>
            <a:r>
              <a:rPr lang="en-US" altLang="zh-CN" sz="2400" dirty="0" smtClean="0"/>
              <a:t>&lt;  &gt; </a:t>
            </a:r>
            <a:r>
              <a:rPr lang="en-US" altLang="zh-CN" sz="2400" dirty="0" smtClean="0">
                <a:latin typeface="Times New Roman" pitchFamily="18" charset="0"/>
              </a:rPr>
              <a:t>‘</a:t>
            </a:r>
            <a:r>
              <a:rPr lang="zh-CN" altLang="en-US" sz="2400" dirty="0" smtClean="0"/>
              <a:t>计算机</a:t>
            </a:r>
            <a:r>
              <a:rPr lang="zh-CN" altLang="en-US" sz="2400" dirty="0" smtClean="0">
                <a:latin typeface="Times New Roman" pitchFamily="18" charset="0"/>
              </a:rPr>
              <a:t>’</a:t>
            </a:r>
            <a:r>
              <a:rPr lang="en-US" altLang="zh-CN" sz="2400" dirty="0" smtClean="0"/>
              <a:t>;</a:t>
            </a:r>
          </a:p>
        </p:txBody>
      </p:sp>
      <p:sp>
        <p:nvSpPr>
          <p:cNvPr id="4" name="灯片编号占位符 3"/>
          <p:cNvSpPr>
            <a:spLocks noGrp="1"/>
          </p:cNvSpPr>
          <p:nvPr>
            <p:ph type="sldNum" sz="quarter" idx="12"/>
          </p:nvPr>
        </p:nvSpPr>
        <p:spPr/>
        <p:txBody>
          <a:bodyPr/>
          <a:lstStyle/>
          <a:p>
            <a:pPr>
              <a:defRPr/>
            </a:pPr>
            <a:fld id="{FFC1FE94-42BC-4C8F-8F5C-767A224238D0}" type="slidenum">
              <a:rPr lang="en-US" altLang="zh-CN" smtClean="0"/>
              <a:pPr>
                <a:defRPr/>
              </a:pPr>
              <a:t>80</a:t>
            </a:fld>
            <a:endParaRPr lang="en-US" altLang="zh-CN"/>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3"/>
          <p:cNvSpPr>
            <a:spLocks noGrp="1" noChangeArrowheads="1"/>
          </p:cNvSpPr>
          <p:nvPr>
            <p:ph type="title"/>
          </p:nvPr>
        </p:nvSpPr>
        <p:spPr>
          <a:xfrm>
            <a:off x="225425" y="44450"/>
            <a:ext cx="8162925" cy="457200"/>
          </a:xfrm>
        </p:spPr>
        <p:txBody>
          <a:bodyPr/>
          <a:lstStyle/>
          <a:p>
            <a:pPr eaLnBrk="1" hangingPunct="1"/>
            <a:r>
              <a:rPr lang="en-US" altLang="zh-CN" sz="2400" smtClean="0">
                <a:solidFill>
                  <a:schemeClr val="tx1"/>
                </a:solidFill>
              </a:rPr>
              <a:t>7</a:t>
            </a:r>
            <a:r>
              <a:rPr lang="zh-CN" altLang="en-US" sz="2400" smtClean="0">
                <a:solidFill>
                  <a:schemeClr val="tx1"/>
                </a:solidFill>
              </a:rPr>
              <a:t>、</a:t>
            </a:r>
            <a:r>
              <a:rPr lang="en-US" altLang="zh-CN" sz="2400" smtClean="0">
                <a:solidFill>
                  <a:schemeClr val="tx1"/>
                </a:solidFill>
              </a:rPr>
              <a:t>all </a:t>
            </a:r>
            <a:r>
              <a:rPr lang="zh-CN" altLang="en-US" sz="2400" smtClean="0">
                <a:solidFill>
                  <a:schemeClr val="tx1"/>
                </a:solidFill>
              </a:rPr>
              <a:t>嵌套查询</a:t>
            </a:r>
          </a:p>
        </p:txBody>
      </p:sp>
      <p:sp>
        <p:nvSpPr>
          <p:cNvPr id="77827" name="Rectangle 4"/>
          <p:cNvSpPr>
            <a:spLocks noGrp="1" noChangeArrowheads="1"/>
          </p:cNvSpPr>
          <p:nvPr>
            <p:ph idx="1"/>
          </p:nvPr>
        </p:nvSpPr>
        <p:spPr>
          <a:xfrm>
            <a:off x="179388" y="476250"/>
            <a:ext cx="8785225" cy="6192838"/>
          </a:xfrm>
        </p:spPr>
        <p:txBody>
          <a:bodyPr/>
          <a:lstStyle/>
          <a:p>
            <a:pPr eaLnBrk="1" hangingPunct="1">
              <a:lnSpc>
                <a:spcPct val="120000"/>
              </a:lnSpc>
              <a:buFont typeface="Wingdings" pitchFamily="2" charset="2"/>
              <a:buNone/>
            </a:pPr>
            <a:r>
              <a:rPr lang="en-US" altLang="zh-CN" sz="2000" dirty="0" smtClean="0"/>
              <a:t>&gt;all</a:t>
            </a:r>
            <a:r>
              <a:rPr lang="zh-CN" altLang="en-US" sz="2000" dirty="0" smtClean="0"/>
              <a:t>大于子查询结果中的</a:t>
            </a:r>
            <a:r>
              <a:rPr lang="zh-CN" altLang="en-US" sz="2000" b="1" dirty="0" smtClean="0">
                <a:solidFill>
                  <a:srgbClr val="FF0000"/>
                </a:solidFill>
              </a:rPr>
              <a:t>所有</a:t>
            </a:r>
            <a:r>
              <a:rPr lang="zh-CN" altLang="en-US" sz="2000" dirty="0" smtClean="0"/>
              <a:t>值</a:t>
            </a:r>
          </a:p>
          <a:p>
            <a:pPr eaLnBrk="1" hangingPunct="1">
              <a:lnSpc>
                <a:spcPct val="120000"/>
              </a:lnSpc>
              <a:buFont typeface="Wingdings" pitchFamily="2" charset="2"/>
              <a:buNone/>
            </a:pPr>
            <a:r>
              <a:rPr lang="en-US" altLang="zh-CN" sz="2000" dirty="0" smtClean="0"/>
              <a:t>&lt;all</a:t>
            </a:r>
            <a:r>
              <a:rPr lang="zh-CN" altLang="en-US" sz="2000" dirty="0" smtClean="0"/>
              <a:t>小于子查询结果中的所有值。 </a:t>
            </a:r>
          </a:p>
          <a:p>
            <a:pPr eaLnBrk="1" hangingPunct="1">
              <a:lnSpc>
                <a:spcPct val="120000"/>
              </a:lnSpc>
              <a:buFont typeface="Wingdings" pitchFamily="2" charset="2"/>
              <a:buNone/>
            </a:pPr>
            <a:r>
              <a:rPr lang="zh-CN" altLang="en-US" sz="2000" dirty="0" smtClean="0"/>
              <a:t>                       。</a:t>
            </a:r>
          </a:p>
          <a:p>
            <a:pPr eaLnBrk="1" hangingPunct="1">
              <a:lnSpc>
                <a:spcPct val="120000"/>
              </a:lnSpc>
              <a:buFont typeface="Wingdings" pitchFamily="2" charset="2"/>
              <a:buNone/>
            </a:pPr>
            <a:r>
              <a:rPr lang="zh-CN" altLang="en-US" sz="2000" dirty="0" smtClean="0"/>
              <a:t>                       。</a:t>
            </a:r>
          </a:p>
          <a:p>
            <a:pPr eaLnBrk="1" hangingPunct="1">
              <a:lnSpc>
                <a:spcPct val="120000"/>
              </a:lnSpc>
              <a:buFont typeface="Wingdings" pitchFamily="2" charset="2"/>
              <a:buNone/>
            </a:pPr>
            <a:r>
              <a:rPr lang="zh-CN" altLang="en-US" sz="2000" dirty="0" smtClean="0"/>
              <a:t>                       。</a:t>
            </a:r>
          </a:p>
          <a:p>
            <a:pPr eaLnBrk="1" hangingPunct="1">
              <a:lnSpc>
                <a:spcPct val="120000"/>
              </a:lnSpc>
              <a:buFont typeface="Wingdings" pitchFamily="2" charset="2"/>
              <a:buNone/>
            </a:pPr>
            <a:r>
              <a:rPr lang="zh-CN" altLang="en-US" sz="2000" dirty="0" smtClean="0"/>
              <a:t>例：查询其它系中比计算机系所有学生年龄都小的学生名单及其对应年龄，并且将结果按照年龄的降序排列。</a:t>
            </a:r>
          </a:p>
          <a:p>
            <a:pPr eaLnBrk="1" hangingPunct="1">
              <a:lnSpc>
                <a:spcPct val="120000"/>
              </a:lnSpc>
              <a:buFont typeface="Wingdings" pitchFamily="2" charset="2"/>
              <a:buNone/>
            </a:pPr>
            <a:r>
              <a:rPr lang="en-US" altLang="zh-CN" sz="2000" dirty="0" smtClean="0"/>
              <a:t>select </a:t>
            </a:r>
            <a:r>
              <a:rPr lang="en-US" altLang="zh-CN" sz="2000" dirty="0" err="1" smtClean="0"/>
              <a:t>sname</a:t>
            </a:r>
            <a:r>
              <a:rPr lang="en-US" altLang="zh-CN" sz="2000" dirty="0" smtClean="0"/>
              <a:t>, sage</a:t>
            </a:r>
          </a:p>
          <a:p>
            <a:pPr eaLnBrk="1" hangingPunct="1">
              <a:lnSpc>
                <a:spcPct val="120000"/>
              </a:lnSpc>
              <a:buFont typeface="Wingdings" pitchFamily="2" charset="2"/>
              <a:buNone/>
            </a:pPr>
            <a:r>
              <a:rPr lang="en-US" altLang="zh-CN" sz="2000" dirty="0" smtClean="0"/>
              <a:t>from student </a:t>
            </a:r>
          </a:p>
          <a:p>
            <a:pPr eaLnBrk="1" hangingPunct="1">
              <a:lnSpc>
                <a:spcPct val="120000"/>
              </a:lnSpc>
              <a:buFont typeface="Wingdings" pitchFamily="2" charset="2"/>
              <a:buNone/>
            </a:pPr>
            <a:r>
              <a:rPr lang="en-US" altLang="zh-CN" sz="2000" dirty="0" smtClean="0"/>
              <a:t>where sage&lt;all (</a:t>
            </a:r>
          </a:p>
          <a:p>
            <a:pPr eaLnBrk="1" hangingPunct="1">
              <a:lnSpc>
                <a:spcPct val="120000"/>
              </a:lnSpc>
              <a:buFont typeface="Wingdings" pitchFamily="2" charset="2"/>
              <a:buNone/>
            </a:pPr>
            <a:r>
              <a:rPr lang="en-US" altLang="zh-CN" sz="2000" dirty="0" smtClean="0">
                <a:solidFill>
                  <a:srgbClr val="0000FF"/>
                </a:solidFill>
              </a:rPr>
              <a:t>   select sage </a:t>
            </a:r>
          </a:p>
          <a:p>
            <a:pPr eaLnBrk="1" hangingPunct="1">
              <a:lnSpc>
                <a:spcPct val="120000"/>
              </a:lnSpc>
              <a:buFont typeface="Wingdings" pitchFamily="2" charset="2"/>
              <a:buNone/>
            </a:pPr>
            <a:r>
              <a:rPr lang="en-US" altLang="zh-CN" sz="2000" dirty="0" smtClean="0">
                <a:solidFill>
                  <a:srgbClr val="0000FF"/>
                </a:solidFill>
              </a:rPr>
              <a:t>   from student </a:t>
            </a:r>
          </a:p>
          <a:p>
            <a:pPr eaLnBrk="1" hangingPunct="1">
              <a:lnSpc>
                <a:spcPct val="120000"/>
              </a:lnSpc>
              <a:buFont typeface="Wingdings" pitchFamily="2" charset="2"/>
              <a:buNone/>
            </a:pPr>
            <a:r>
              <a:rPr lang="en-US" altLang="zh-CN" sz="2000" dirty="0" smtClean="0">
                <a:solidFill>
                  <a:srgbClr val="0000FF"/>
                </a:solidFill>
              </a:rPr>
              <a:t>   where </a:t>
            </a:r>
            <a:r>
              <a:rPr lang="en-US" altLang="zh-CN" sz="2000" dirty="0" err="1" smtClean="0">
                <a:solidFill>
                  <a:srgbClr val="0000FF"/>
                </a:solidFill>
              </a:rPr>
              <a:t>sdept</a:t>
            </a:r>
            <a:r>
              <a:rPr lang="en-US" altLang="zh-CN" sz="2000" dirty="0" smtClean="0">
                <a:solidFill>
                  <a:srgbClr val="0000FF"/>
                </a:solidFill>
              </a:rPr>
              <a:t>=</a:t>
            </a:r>
            <a:r>
              <a:rPr lang="en-US" altLang="zh-CN" sz="2000" dirty="0" smtClean="0">
                <a:solidFill>
                  <a:srgbClr val="0000FF"/>
                </a:solidFill>
                <a:latin typeface="Times New Roman" pitchFamily="18" charset="0"/>
              </a:rPr>
              <a:t>‘</a:t>
            </a:r>
            <a:r>
              <a:rPr lang="zh-CN" altLang="en-US" sz="2000" dirty="0" smtClean="0">
                <a:solidFill>
                  <a:srgbClr val="0000FF"/>
                </a:solidFill>
              </a:rPr>
              <a:t>计算机</a:t>
            </a:r>
            <a:r>
              <a:rPr lang="zh-CN" altLang="en-US" sz="2000" dirty="0" smtClean="0">
                <a:solidFill>
                  <a:srgbClr val="0000FF"/>
                </a:solidFill>
                <a:latin typeface="Times New Roman" pitchFamily="18" charset="0"/>
              </a:rPr>
              <a:t>’</a:t>
            </a:r>
            <a:r>
              <a:rPr lang="en-US" altLang="zh-CN" sz="2000" dirty="0" smtClean="0"/>
              <a:t>)</a:t>
            </a:r>
          </a:p>
          <a:p>
            <a:pPr eaLnBrk="1" hangingPunct="1">
              <a:lnSpc>
                <a:spcPct val="120000"/>
              </a:lnSpc>
              <a:buFont typeface="Wingdings" pitchFamily="2" charset="2"/>
              <a:buNone/>
            </a:pPr>
            <a:r>
              <a:rPr lang="en-US" altLang="zh-CN" sz="2000" dirty="0" smtClean="0"/>
              <a:t>and </a:t>
            </a:r>
            <a:r>
              <a:rPr lang="en-US" altLang="zh-CN" sz="2000" dirty="0" err="1" smtClean="0"/>
              <a:t>sdept</a:t>
            </a:r>
            <a:r>
              <a:rPr lang="en-US" altLang="zh-CN" sz="2000" dirty="0" smtClean="0"/>
              <a:t>&lt; &gt;</a:t>
            </a:r>
            <a:r>
              <a:rPr lang="en-US" altLang="zh-CN" sz="2000" dirty="0" smtClean="0">
                <a:latin typeface="Times New Roman" pitchFamily="18" charset="0"/>
              </a:rPr>
              <a:t>‘</a:t>
            </a:r>
            <a:r>
              <a:rPr lang="zh-CN" altLang="en-US" sz="2000" dirty="0" smtClean="0"/>
              <a:t>计算机</a:t>
            </a:r>
            <a:r>
              <a:rPr lang="zh-CN" altLang="en-US" sz="2000" dirty="0" smtClean="0">
                <a:latin typeface="Times New Roman" pitchFamily="18" charset="0"/>
              </a:rPr>
              <a:t>’</a:t>
            </a:r>
            <a:endParaRPr lang="zh-CN" altLang="en-US" sz="2000" dirty="0" smtClean="0"/>
          </a:p>
          <a:p>
            <a:pPr eaLnBrk="1" hangingPunct="1">
              <a:lnSpc>
                <a:spcPct val="120000"/>
              </a:lnSpc>
              <a:buFont typeface="Wingdings" pitchFamily="2" charset="2"/>
              <a:buNone/>
            </a:pPr>
            <a:r>
              <a:rPr lang="en-US" altLang="zh-CN" sz="2000" dirty="0" smtClean="0"/>
              <a:t>order by sage </a:t>
            </a:r>
            <a:r>
              <a:rPr lang="en-US" altLang="zh-CN" sz="2000" dirty="0" err="1" smtClean="0"/>
              <a:t>desc</a:t>
            </a:r>
            <a:r>
              <a:rPr lang="en-US" altLang="zh-CN" sz="2000" dirty="0" smtClean="0"/>
              <a:t> </a:t>
            </a:r>
            <a:r>
              <a:rPr lang="zh-CN" altLang="en-US" sz="2000" dirty="0" smtClean="0"/>
              <a:t>； </a:t>
            </a:r>
          </a:p>
        </p:txBody>
      </p:sp>
      <p:sp>
        <p:nvSpPr>
          <p:cNvPr id="4" name="灯片编号占位符 3"/>
          <p:cNvSpPr>
            <a:spLocks noGrp="1"/>
          </p:cNvSpPr>
          <p:nvPr>
            <p:ph type="sldNum" sz="quarter" idx="12"/>
          </p:nvPr>
        </p:nvSpPr>
        <p:spPr/>
        <p:txBody>
          <a:bodyPr/>
          <a:lstStyle/>
          <a:p>
            <a:pPr>
              <a:defRPr/>
            </a:pPr>
            <a:fld id="{CA58B0B2-95B4-4875-B551-5BC0AC9C8246}" type="slidenum">
              <a:rPr lang="en-US" altLang="zh-CN" smtClean="0"/>
              <a:pPr>
                <a:defRPr/>
              </a:pPr>
              <a:t>81</a:t>
            </a:fld>
            <a:endParaRPr lang="en-US" altLang="zh-CN"/>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179388" y="0"/>
            <a:ext cx="8162925" cy="457200"/>
          </a:xfrm>
        </p:spPr>
        <p:txBody>
          <a:bodyPr/>
          <a:lstStyle/>
          <a:p>
            <a:pPr eaLnBrk="1" hangingPunct="1"/>
            <a:r>
              <a:rPr lang="en-US" altLang="zh-CN" sz="2400" dirty="0" smtClean="0">
                <a:solidFill>
                  <a:schemeClr val="tx1"/>
                </a:solidFill>
              </a:rPr>
              <a:t>8</a:t>
            </a:r>
            <a:r>
              <a:rPr lang="zh-CN" altLang="en-US" sz="2400" dirty="0" smtClean="0">
                <a:solidFill>
                  <a:schemeClr val="tx1"/>
                </a:solidFill>
              </a:rPr>
              <a:t>、存在量词查询（</a:t>
            </a:r>
            <a:r>
              <a:rPr lang="en-US" altLang="zh-CN" sz="2400" dirty="0" smtClean="0">
                <a:solidFill>
                  <a:schemeClr val="tx1"/>
                </a:solidFill>
              </a:rPr>
              <a:t>exists</a:t>
            </a:r>
            <a:r>
              <a:rPr lang="zh-CN" altLang="en-US" sz="2400" dirty="0" smtClean="0">
                <a:solidFill>
                  <a:schemeClr val="tx1"/>
                </a:solidFill>
              </a:rPr>
              <a:t>）（一种特殊的相关查询）</a:t>
            </a:r>
          </a:p>
        </p:txBody>
      </p:sp>
      <p:sp>
        <p:nvSpPr>
          <p:cNvPr id="78851" name="Rectangle 3"/>
          <p:cNvSpPr>
            <a:spLocks noGrp="1" noChangeArrowheads="1"/>
          </p:cNvSpPr>
          <p:nvPr>
            <p:ph idx="1"/>
          </p:nvPr>
        </p:nvSpPr>
        <p:spPr>
          <a:xfrm>
            <a:off x="250825" y="476250"/>
            <a:ext cx="8713788" cy="6192838"/>
          </a:xfrm>
        </p:spPr>
        <p:txBody>
          <a:bodyPr/>
          <a:lstStyle/>
          <a:p>
            <a:pPr eaLnBrk="1" hangingPunct="1">
              <a:lnSpc>
                <a:spcPct val="90000"/>
              </a:lnSpc>
              <a:buFont typeface="Wingdings" pitchFamily="2" charset="2"/>
              <a:buNone/>
            </a:pPr>
            <a:r>
              <a:rPr lang="zh-CN" altLang="en-US" sz="2400" dirty="0" smtClean="0"/>
              <a:t>例</a:t>
            </a:r>
            <a:r>
              <a:rPr lang="en-US" altLang="zh-CN" sz="2400" dirty="0" smtClean="0"/>
              <a:t>1</a:t>
            </a:r>
            <a:r>
              <a:rPr lang="zh-CN" altLang="en-US" sz="2400" dirty="0" smtClean="0"/>
              <a:t>：查选修</a:t>
            </a:r>
            <a:r>
              <a:rPr lang="zh-CN" altLang="en-US" sz="2400" dirty="0" smtClean="0">
                <a:latin typeface="Times New Roman" pitchFamily="18" charset="0"/>
              </a:rPr>
              <a:t>‘</a:t>
            </a:r>
            <a:r>
              <a:rPr lang="en-US" altLang="zh-CN" sz="2400" dirty="0" smtClean="0"/>
              <a:t>01</a:t>
            </a:r>
            <a:r>
              <a:rPr lang="en-US" altLang="zh-CN" sz="2400" dirty="0" smtClean="0">
                <a:latin typeface="Times New Roman" pitchFamily="18" charset="0"/>
              </a:rPr>
              <a:t>’</a:t>
            </a:r>
            <a:r>
              <a:rPr lang="zh-CN" altLang="en-US" sz="2400" dirty="0" smtClean="0"/>
              <a:t>课程的学生的姓名</a:t>
            </a:r>
          </a:p>
          <a:p>
            <a:pPr eaLnBrk="1" hangingPunct="1">
              <a:lnSpc>
                <a:spcPct val="90000"/>
              </a:lnSpc>
              <a:buFont typeface="Wingdings" pitchFamily="2" charset="2"/>
              <a:buNone/>
            </a:pPr>
            <a:r>
              <a:rPr lang="en-US" altLang="zh-CN" sz="2400" dirty="0" smtClean="0"/>
              <a:t>select </a:t>
            </a:r>
            <a:r>
              <a:rPr lang="en-US" altLang="zh-CN" sz="2400" dirty="0" err="1" smtClean="0"/>
              <a:t>sname</a:t>
            </a:r>
            <a:r>
              <a:rPr lang="en-US" altLang="zh-CN" sz="2400" dirty="0" smtClean="0"/>
              <a:t> </a:t>
            </a:r>
          </a:p>
          <a:p>
            <a:pPr eaLnBrk="1" hangingPunct="1">
              <a:lnSpc>
                <a:spcPct val="90000"/>
              </a:lnSpc>
              <a:buFont typeface="Wingdings" pitchFamily="2" charset="2"/>
              <a:buNone/>
            </a:pPr>
            <a:r>
              <a:rPr lang="en-US" altLang="zh-CN" sz="2400" dirty="0" smtClean="0"/>
              <a:t>from </a:t>
            </a:r>
            <a:r>
              <a:rPr lang="en-US" altLang="zh-CN" sz="2400" dirty="0" smtClean="0">
                <a:solidFill>
                  <a:srgbClr val="FF0000"/>
                </a:solidFill>
              </a:rPr>
              <a:t>student</a:t>
            </a:r>
            <a:r>
              <a:rPr lang="en-US" altLang="zh-CN" sz="2400" dirty="0" smtClean="0"/>
              <a:t> </a:t>
            </a:r>
          </a:p>
          <a:p>
            <a:pPr eaLnBrk="1" hangingPunct="1">
              <a:lnSpc>
                <a:spcPct val="90000"/>
              </a:lnSpc>
              <a:buFont typeface="Wingdings" pitchFamily="2" charset="2"/>
              <a:buNone/>
            </a:pPr>
            <a:r>
              <a:rPr lang="en-US" altLang="zh-CN" sz="2400" dirty="0" smtClean="0"/>
              <a:t>where exists</a:t>
            </a:r>
          </a:p>
          <a:p>
            <a:pPr eaLnBrk="1" hangingPunct="1">
              <a:lnSpc>
                <a:spcPct val="90000"/>
              </a:lnSpc>
              <a:buFont typeface="Wingdings" pitchFamily="2" charset="2"/>
              <a:buNone/>
            </a:pPr>
            <a:r>
              <a:rPr lang="en-US" altLang="zh-CN" sz="2400" dirty="0" smtClean="0"/>
              <a:t>(   </a:t>
            </a:r>
            <a:r>
              <a:rPr lang="en-US" altLang="zh-CN" sz="2400" dirty="0" smtClean="0">
                <a:solidFill>
                  <a:srgbClr val="0000FF"/>
                </a:solidFill>
              </a:rPr>
              <a:t>select * </a:t>
            </a:r>
          </a:p>
          <a:p>
            <a:pPr eaLnBrk="1" hangingPunct="1">
              <a:lnSpc>
                <a:spcPct val="90000"/>
              </a:lnSpc>
              <a:buFont typeface="Wingdings" pitchFamily="2" charset="2"/>
              <a:buNone/>
            </a:pPr>
            <a:r>
              <a:rPr lang="en-US" altLang="zh-CN" sz="2400" dirty="0" smtClean="0">
                <a:solidFill>
                  <a:srgbClr val="0000FF"/>
                </a:solidFill>
              </a:rPr>
              <a:t>    from sc</a:t>
            </a:r>
          </a:p>
          <a:p>
            <a:pPr eaLnBrk="1" hangingPunct="1">
              <a:lnSpc>
                <a:spcPct val="90000"/>
              </a:lnSpc>
              <a:buFont typeface="Wingdings" pitchFamily="2" charset="2"/>
              <a:buNone/>
            </a:pPr>
            <a:r>
              <a:rPr lang="en-US" altLang="zh-CN" sz="2400" dirty="0" smtClean="0">
                <a:solidFill>
                  <a:srgbClr val="0000FF"/>
                </a:solidFill>
              </a:rPr>
              <a:t>    where </a:t>
            </a:r>
            <a:r>
              <a:rPr lang="en-US" altLang="zh-CN" sz="2400" dirty="0" err="1" smtClean="0">
                <a:solidFill>
                  <a:srgbClr val="0000FF"/>
                </a:solidFill>
              </a:rPr>
              <a:t>sno</a:t>
            </a:r>
            <a:r>
              <a:rPr lang="en-US" altLang="zh-CN" sz="2400" dirty="0" smtClean="0">
                <a:solidFill>
                  <a:srgbClr val="0000FF"/>
                </a:solidFill>
              </a:rPr>
              <a:t>=</a:t>
            </a:r>
            <a:r>
              <a:rPr lang="en-US" altLang="zh-CN" sz="2400" dirty="0" smtClean="0">
                <a:solidFill>
                  <a:srgbClr val="FF0000"/>
                </a:solidFill>
              </a:rPr>
              <a:t>student</a:t>
            </a:r>
            <a:r>
              <a:rPr lang="en-US" altLang="zh-CN" sz="2400" dirty="0" smtClean="0">
                <a:solidFill>
                  <a:srgbClr val="0000FF"/>
                </a:solidFill>
              </a:rPr>
              <a:t>.sno</a:t>
            </a:r>
          </a:p>
          <a:p>
            <a:pPr eaLnBrk="1" hangingPunct="1">
              <a:lnSpc>
                <a:spcPct val="90000"/>
              </a:lnSpc>
              <a:buFont typeface="Wingdings" pitchFamily="2" charset="2"/>
              <a:buNone/>
            </a:pPr>
            <a:r>
              <a:rPr lang="en-US" altLang="zh-CN" sz="2400" dirty="0" smtClean="0">
                <a:solidFill>
                  <a:srgbClr val="0000FF"/>
                </a:solidFill>
              </a:rPr>
              <a:t>    and </a:t>
            </a:r>
            <a:r>
              <a:rPr lang="en-US" altLang="zh-CN" sz="2400" dirty="0" err="1" smtClean="0">
                <a:solidFill>
                  <a:srgbClr val="0000FF"/>
                </a:solidFill>
              </a:rPr>
              <a:t>cno</a:t>
            </a:r>
            <a:r>
              <a:rPr lang="en-US" altLang="zh-CN" sz="2400" dirty="0" smtClean="0">
                <a:solidFill>
                  <a:srgbClr val="0000FF"/>
                </a:solidFill>
              </a:rPr>
              <a:t>=</a:t>
            </a:r>
            <a:r>
              <a:rPr lang="en-US" altLang="zh-CN" sz="2400" dirty="0" smtClean="0">
                <a:solidFill>
                  <a:srgbClr val="0000FF"/>
                </a:solidFill>
                <a:latin typeface="Times New Roman" pitchFamily="18" charset="0"/>
              </a:rPr>
              <a:t>’</a:t>
            </a:r>
            <a:r>
              <a:rPr lang="en-US" altLang="zh-CN" sz="2400" dirty="0" smtClean="0">
                <a:solidFill>
                  <a:srgbClr val="0000FF"/>
                </a:solidFill>
              </a:rPr>
              <a:t>01</a:t>
            </a:r>
            <a:r>
              <a:rPr lang="en-US" altLang="zh-CN" sz="2400" dirty="0" smtClean="0">
                <a:solidFill>
                  <a:srgbClr val="0000FF"/>
                </a:solidFill>
                <a:latin typeface="Times New Roman" pitchFamily="18" charset="0"/>
              </a:rPr>
              <a:t>’</a:t>
            </a:r>
            <a:r>
              <a:rPr lang="en-US" altLang="zh-CN" sz="2400" dirty="0" smtClean="0"/>
              <a:t>)</a:t>
            </a:r>
            <a:r>
              <a:rPr lang="zh-CN" altLang="en-US" sz="2400" dirty="0" smtClean="0"/>
              <a:t>；</a:t>
            </a:r>
          </a:p>
          <a:p>
            <a:pPr eaLnBrk="1" hangingPunct="1">
              <a:lnSpc>
                <a:spcPct val="90000"/>
              </a:lnSpc>
              <a:buFont typeface="Wingdings" pitchFamily="2" charset="2"/>
              <a:buNone/>
            </a:pPr>
            <a:endParaRPr lang="zh-CN" altLang="en-US" sz="2400" dirty="0" smtClean="0"/>
          </a:p>
          <a:p>
            <a:pPr eaLnBrk="1" hangingPunct="1">
              <a:lnSpc>
                <a:spcPct val="90000"/>
              </a:lnSpc>
              <a:buFont typeface="Wingdings" pitchFamily="2" charset="2"/>
              <a:buNone/>
            </a:pPr>
            <a:r>
              <a:rPr lang="zh-CN" altLang="en-US" sz="2400" dirty="0" smtClean="0"/>
              <a:t>特征：</a:t>
            </a:r>
          </a:p>
          <a:p>
            <a:pPr eaLnBrk="1" hangingPunct="1">
              <a:lnSpc>
                <a:spcPct val="90000"/>
              </a:lnSpc>
              <a:buFont typeface="Wingdings" pitchFamily="2" charset="2"/>
              <a:buNone/>
            </a:pPr>
            <a:r>
              <a:rPr lang="en-US" altLang="zh-CN" sz="2400" dirty="0" smtClean="0"/>
              <a:t>1</a:t>
            </a:r>
            <a:r>
              <a:rPr lang="zh-CN" altLang="en-US" sz="2400" dirty="0" smtClean="0"/>
              <a:t>）</a:t>
            </a:r>
            <a:r>
              <a:rPr lang="zh-CN" altLang="en-US" sz="2400" dirty="0" smtClean="0">
                <a:solidFill>
                  <a:srgbClr val="FF0000"/>
                </a:solidFill>
                <a:latin typeface="Times New Roman" pitchFamily="18" charset="0"/>
              </a:rPr>
              <a:t>“</a:t>
            </a:r>
            <a:r>
              <a:rPr lang="zh-CN" altLang="en-US" sz="2400" dirty="0" smtClean="0">
                <a:solidFill>
                  <a:srgbClr val="FF0000"/>
                </a:solidFill>
              </a:rPr>
              <a:t>*</a:t>
            </a:r>
            <a:r>
              <a:rPr lang="zh-CN" altLang="en-US" sz="2400" dirty="0" smtClean="0">
                <a:solidFill>
                  <a:srgbClr val="FF0000"/>
                </a:solidFill>
                <a:latin typeface="Times New Roman" pitchFamily="18" charset="0"/>
              </a:rPr>
              <a:t>”</a:t>
            </a:r>
            <a:r>
              <a:rPr lang="zh-CN" altLang="en-US" sz="2400" dirty="0" smtClean="0">
                <a:solidFill>
                  <a:srgbClr val="FF0000"/>
                </a:solidFill>
              </a:rPr>
              <a:t>是因为带</a:t>
            </a:r>
            <a:r>
              <a:rPr lang="en-US" altLang="zh-CN" sz="2400" dirty="0" smtClean="0">
                <a:solidFill>
                  <a:srgbClr val="FF0000"/>
                </a:solidFill>
              </a:rPr>
              <a:t>Exists </a:t>
            </a:r>
            <a:r>
              <a:rPr lang="zh-CN" altLang="en-US" sz="2400" dirty="0" smtClean="0">
                <a:solidFill>
                  <a:srgbClr val="FF0000"/>
                </a:solidFill>
              </a:rPr>
              <a:t>的子查询不返回实际数据，只返回真假值，给出列名无实际意义。</a:t>
            </a:r>
          </a:p>
          <a:p>
            <a:pPr eaLnBrk="1" hangingPunct="1">
              <a:lnSpc>
                <a:spcPct val="90000"/>
              </a:lnSpc>
              <a:buFont typeface="Wingdings" pitchFamily="2" charset="2"/>
              <a:buNone/>
            </a:pPr>
            <a:r>
              <a:rPr lang="en-US" altLang="zh-CN" sz="2400" dirty="0" smtClean="0"/>
              <a:t>2</a:t>
            </a:r>
            <a:r>
              <a:rPr lang="zh-CN" altLang="en-US" sz="2400" dirty="0" smtClean="0"/>
              <a:t>）子查询条件依赖于外层父查询的某个列值。</a:t>
            </a:r>
          </a:p>
          <a:p>
            <a:pPr eaLnBrk="1" hangingPunct="1">
              <a:lnSpc>
                <a:spcPct val="90000"/>
              </a:lnSpc>
              <a:buFont typeface="Wingdings" pitchFamily="2" charset="2"/>
              <a:buNone/>
            </a:pPr>
            <a:r>
              <a:rPr lang="zh-CN" altLang="en-US" sz="2400" dirty="0" smtClean="0"/>
              <a:t>（本例即</a:t>
            </a:r>
            <a:r>
              <a:rPr lang="en-US" altLang="zh-CN" sz="2400" dirty="0" smtClean="0"/>
              <a:t>student </a:t>
            </a:r>
            <a:r>
              <a:rPr lang="zh-CN" altLang="en-US" sz="2400" dirty="0" smtClean="0"/>
              <a:t>中的</a:t>
            </a:r>
            <a:r>
              <a:rPr lang="en-US" altLang="zh-CN" sz="2400" dirty="0" err="1" smtClean="0"/>
              <a:t>sno</a:t>
            </a:r>
            <a:r>
              <a:rPr lang="zh-CN" altLang="en-US" sz="2400" dirty="0" smtClean="0"/>
              <a:t>值）</a:t>
            </a:r>
          </a:p>
          <a:p>
            <a:pPr eaLnBrk="1" hangingPunct="1">
              <a:lnSpc>
                <a:spcPct val="90000"/>
              </a:lnSpc>
              <a:buFont typeface="Wingdings" pitchFamily="2" charset="2"/>
              <a:buNone/>
            </a:pPr>
            <a:r>
              <a:rPr lang="en-US" altLang="zh-CN" sz="2400" dirty="0" smtClean="0"/>
              <a:t>3</a:t>
            </a:r>
            <a:r>
              <a:rPr lang="zh-CN" altLang="en-US" sz="2400" dirty="0" smtClean="0"/>
              <a:t>）子查询为真，（则内层子查询非空），取该元组放入结果</a:t>
            </a:r>
          </a:p>
        </p:txBody>
      </p:sp>
      <p:sp>
        <p:nvSpPr>
          <p:cNvPr id="4" name="灯片编号占位符 3"/>
          <p:cNvSpPr>
            <a:spLocks noGrp="1"/>
          </p:cNvSpPr>
          <p:nvPr>
            <p:ph type="sldNum" sz="quarter" idx="12"/>
          </p:nvPr>
        </p:nvSpPr>
        <p:spPr/>
        <p:txBody>
          <a:bodyPr/>
          <a:lstStyle/>
          <a:p>
            <a:pPr>
              <a:defRPr/>
            </a:pPr>
            <a:fld id="{F8CE0C1C-4680-49D5-8C9A-A9C84927C73E}" type="slidenum">
              <a:rPr lang="en-US" altLang="zh-CN" smtClean="0"/>
              <a:pPr>
                <a:defRPr/>
              </a:pPr>
              <a:t>82</a:t>
            </a:fld>
            <a:endParaRPr lang="en-US" altLang="zh-CN"/>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3" name="Rectangle 1027"/>
          <p:cNvSpPr>
            <a:spLocks noGrp="1" noChangeArrowheads="1"/>
          </p:cNvSpPr>
          <p:nvPr>
            <p:ph idx="1"/>
          </p:nvPr>
        </p:nvSpPr>
        <p:spPr>
          <a:xfrm>
            <a:off x="250825" y="188913"/>
            <a:ext cx="8642350" cy="6480175"/>
          </a:xfrm>
        </p:spPr>
        <p:txBody>
          <a:bodyPr>
            <a:normAutofit lnSpcReduction="10000"/>
          </a:bodyPr>
          <a:lstStyle/>
          <a:p>
            <a:pPr marL="274320" indent="-274320" eaLnBrk="1" fontAlgn="auto" hangingPunct="1">
              <a:spcAft>
                <a:spcPts val="0"/>
              </a:spcAft>
              <a:buClr>
                <a:schemeClr val="accent3"/>
              </a:buClr>
              <a:buFont typeface="Wingdings" pitchFamily="2" charset="2"/>
              <a:buNone/>
              <a:defRPr/>
            </a:pPr>
            <a:r>
              <a:rPr lang="zh-CN" altLang="en-US" sz="2400" dirty="0"/>
              <a:t>例</a:t>
            </a:r>
            <a:r>
              <a:rPr lang="en-US" altLang="zh-CN" sz="2400" dirty="0"/>
              <a:t>2: </a:t>
            </a:r>
            <a:r>
              <a:rPr lang="zh-CN" altLang="en-US" sz="2400" dirty="0"/>
              <a:t>查询未选修</a:t>
            </a:r>
            <a:r>
              <a:rPr lang="zh-CN" altLang="en-US" sz="2400" dirty="0">
                <a:latin typeface="Times New Roman"/>
              </a:rPr>
              <a:t>‘</a:t>
            </a:r>
            <a:r>
              <a:rPr lang="en-US" altLang="zh-CN" sz="2400" dirty="0"/>
              <a:t>01</a:t>
            </a:r>
            <a:r>
              <a:rPr lang="en-US" altLang="zh-CN" sz="2400" dirty="0">
                <a:latin typeface="Times New Roman"/>
              </a:rPr>
              <a:t>’</a:t>
            </a:r>
            <a:r>
              <a:rPr lang="zh-CN" altLang="en-US" sz="2400" dirty="0"/>
              <a:t>课程的学生姓名。</a:t>
            </a:r>
          </a:p>
          <a:p>
            <a:pPr marL="274320" indent="-274320" eaLnBrk="1" fontAlgn="auto" hangingPunct="1">
              <a:spcAft>
                <a:spcPts val="0"/>
              </a:spcAft>
              <a:buClr>
                <a:schemeClr val="accent3"/>
              </a:buClr>
              <a:buFont typeface="Wingdings" pitchFamily="2" charset="2"/>
              <a:buNone/>
              <a:defRPr/>
            </a:pPr>
            <a:r>
              <a:rPr lang="en-US" altLang="zh-CN" sz="2400" dirty="0"/>
              <a:t>select </a:t>
            </a:r>
            <a:r>
              <a:rPr lang="en-US" altLang="zh-CN" sz="2400" dirty="0" err="1"/>
              <a:t>sname</a:t>
            </a:r>
            <a:r>
              <a:rPr lang="en-US" altLang="zh-CN" sz="2400" dirty="0"/>
              <a:t> </a:t>
            </a:r>
          </a:p>
          <a:p>
            <a:pPr marL="274320" indent="-274320" eaLnBrk="1" fontAlgn="auto" hangingPunct="1">
              <a:spcAft>
                <a:spcPts val="0"/>
              </a:spcAft>
              <a:buClr>
                <a:schemeClr val="accent3"/>
              </a:buClr>
              <a:buFont typeface="Wingdings" pitchFamily="2" charset="2"/>
              <a:buNone/>
              <a:defRPr/>
            </a:pPr>
            <a:r>
              <a:rPr lang="en-US" altLang="zh-CN" sz="2400" dirty="0"/>
              <a:t>from </a:t>
            </a:r>
            <a:r>
              <a:rPr lang="en-US" altLang="zh-CN" sz="2400" dirty="0">
                <a:solidFill>
                  <a:srgbClr val="FF0000"/>
                </a:solidFill>
              </a:rPr>
              <a:t>student</a:t>
            </a:r>
            <a:r>
              <a:rPr lang="en-US" altLang="zh-CN" sz="2400" dirty="0"/>
              <a:t> </a:t>
            </a:r>
          </a:p>
          <a:p>
            <a:pPr marL="274320" indent="-274320" eaLnBrk="1" fontAlgn="auto" hangingPunct="1">
              <a:spcAft>
                <a:spcPts val="0"/>
              </a:spcAft>
              <a:buClr>
                <a:schemeClr val="accent3"/>
              </a:buClr>
              <a:buFont typeface="Wingdings" pitchFamily="2" charset="2"/>
              <a:buNone/>
              <a:defRPr/>
            </a:pPr>
            <a:r>
              <a:rPr lang="en-US" altLang="zh-CN" sz="2400" dirty="0"/>
              <a:t>where not exists </a:t>
            </a:r>
          </a:p>
          <a:p>
            <a:pPr marL="274320" indent="-274320" eaLnBrk="1" fontAlgn="auto" hangingPunct="1">
              <a:spcAft>
                <a:spcPts val="0"/>
              </a:spcAft>
              <a:buClr>
                <a:schemeClr val="accent3"/>
              </a:buClr>
              <a:buFont typeface="Wingdings" pitchFamily="2" charset="2"/>
              <a:buNone/>
              <a:defRPr/>
            </a:pPr>
            <a:r>
              <a:rPr lang="en-US" altLang="zh-CN" sz="2400" dirty="0"/>
              <a:t>(  </a:t>
            </a:r>
            <a:r>
              <a:rPr lang="en-US" altLang="zh-CN" sz="2400" dirty="0">
                <a:solidFill>
                  <a:srgbClr val="0000FF"/>
                </a:solidFill>
              </a:rPr>
              <a:t>select *</a:t>
            </a:r>
          </a:p>
          <a:p>
            <a:pPr marL="274320" indent="-274320" eaLnBrk="1" fontAlgn="auto" hangingPunct="1">
              <a:spcAft>
                <a:spcPts val="0"/>
              </a:spcAft>
              <a:buClr>
                <a:schemeClr val="accent3"/>
              </a:buClr>
              <a:buFont typeface="Wingdings" pitchFamily="2" charset="2"/>
              <a:buNone/>
              <a:defRPr/>
            </a:pPr>
            <a:r>
              <a:rPr lang="en-US" altLang="zh-CN" sz="2400" dirty="0">
                <a:solidFill>
                  <a:srgbClr val="0000FF"/>
                </a:solidFill>
              </a:rPr>
              <a:t>   from </a:t>
            </a:r>
            <a:r>
              <a:rPr lang="en-US" altLang="zh-CN" sz="2400" dirty="0" err="1">
                <a:solidFill>
                  <a:srgbClr val="0000FF"/>
                </a:solidFill>
              </a:rPr>
              <a:t>sc</a:t>
            </a:r>
            <a:endParaRPr lang="en-US" altLang="zh-CN" sz="2400" dirty="0">
              <a:solidFill>
                <a:srgbClr val="0000FF"/>
              </a:solidFill>
            </a:endParaRPr>
          </a:p>
          <a:p>
            <a:pPr marL="274320" indent="-274320" eaLnBrk="1" fontAlgn="auto" hangingPunct="1">
              <a:spcAft>
                <a:spcPts val="0"/>
              </a:spcAft>
              <a:buClr>
                <a:schemeClr val="accent3"/>
              </a:buClr>
              <a:buFont typeface="Wingdings" pitchFamily="2" charset="2"/>
              <a:buNone/>
              <a:defRPr/>
            </a:pPr>
            <a:r>
              <a:rPr lang="en-US" altLang="zh-CN" sz="2400" dirty="0">
                <a:solidFill>
                  <a:srgbClr val="0000FF"/>
                </a:solidFill>
              </a:rPr>
              <a:t>   where </a:t>
            </a:r>
            <a:r>
              <a:rPr lang="en-US" altLang="zh-CN" sz="2400" dirty="0" err="1">
                <a:solidFill>
                  <a:srgbClr val="0000FF"/>
                </a:solidFill>
              </a:rPr>
              <a:t>sno</a:t>
            </a:r>
            <a:r>
              <a:rPr lang="en-US" altLang="zh-CN" sz="2400" dirty="0">
                <a:solidFill>
                  <a:srgbClr val="0000FF"/>
                </a:solidFill>
              </a:rPr>
              <a:t>=</a:t>
            </a:r>
            <a:r>
              <a:rPr lang="en-US" altLang="zh-CN" sz="2400" dirty="0" err="1">
                <a:solidFill>
                  <a:srgbClr val="FF0000"/>
                </a:solidFill>
              </a:rPr>
              <a:t>student</a:t>
            </a:r>
            <a:r>
              <a:rPr lang="en-US" altLang="zh-CN" sz="2400" dirty="0" err="1">
                <a:solidFill>
                  <a:srgbClr val="0000FF"/>
                </a:solidFill>
              </a:rPr>
              <a:t>.sno</a:t>
            </a:r>
            <a:r>
              <a:rPr lang="en-US" altLang="zh-CN" sz="2400" dirty="0">
                <a:solidFill>
                  <a:srgbClr val="0000FF"/>
                </a:solidFill>
              </a:rPr>
              <a:t> and </a:t>
            </a:r>
            <a:r>
              <a:rPr lang="en-US" altLang="zh-CN" sz="2400" dirty="0" err="1">
                <a:solidFill>
                  <a:srgbClr val="0000FF"/>
                </a:solidFill>
              </a:rPr>
              <a:t>cno</a:t>
            </a:r>
            <a:r>
              <a:rPr lang="en-US" altLang="zh-CN" sz="2400" dirty="0">
                <a:solidFill>
                  <a:srgbClr val="0000FF"/>
                </a:solidFill>
              </a:rPr>
              <a:t>=</a:t>
            </a:r>
            <a:r>
              <a:rPr lang="en-US" altLang="zh-CN" sz="2400" dirty="0">
                <a:solidFill>
                  <a:srgbClr val="0000FF"/>
                </a:solidFill>
                <a:latin typeface="Times New Roman"/>
              </a:rPr>
              <a:t>’</a:t>
            </a:r>
            <a:r>
              <a:rPr lang="en-US" altLang="zh-CN" sz="2400" dirty="0">
                <a:solidFill>
                  <a:srgbClr val="0000FF"/>
                </a:solidFill>
              </a:rPr>
              <a:t>01</a:t>
            </a:r>
            <a:r>
              <a:rPr lang="en-US" altLang="zh-CN" sz="2400" dirty="0">
                <a:solidFill>
                  <a:srgbClr val="0000FF"/>
                </a:solidFill>
                <a:latin typeface="Times New Roman"/>
              </a:rPr>
              <a:t>’</a:t>
            </a:r>
            <a:r>
              <a:rPr lang="en-US" altLang="zh-CN" sz="2400" dirty="0"/>
              <a:t>);</a:t>
            </a:r>
          </a:p>
          <a:p>
            <a:pPr marL="274320" indent="-274320" eaLnBrk="1" fontAlgn="auto" hangingPunct="1">
              <a:spcAft>
                <a:spcPts val="0"/>
              </a:spcAft>
              <a:buClr>
                <a:schemeClr val="accent3"/>
              </a:buClr>
              <a:buFont typeface="Wingdings" pitchFamily="2" charset="2"/>
              <a:buNone/>
              <a:defRPr/>
            </a:pPr>
            <a:endParaRPr lang="en-US" altLang="zh-CN" sz="2400" dirty="0"/>
          </a:p>
          <a:p>
            <a:pPr marL="274320" indent="-274320" eaLnBrk="1" fontAlgn="auto" hangingPunct="1">
              <a:spcAft>
                <a:spcPts val="0"/>
              </a:spcAft>
              <a:buClr>
                <a:schemeClr val="accent3"/>
              </a:buClr>
              <a:buFont typeface="Wingdings" pitchFamily="2" charset="2"/>
              <a:buNone/>
              <a:defRPr/>
            </a:pPr>
            <a:r>
              <a:rPr lang="zh-CN" altLang="en-US" sz="2400" dirty="0"/>
              <a:t>等价表示：</a:t>
            </a:r>
          </a:p>
          <a:p>
            <a:pPr marL="274320" indent="-274320" eaLnBrk="1" fontAlgn="auto" hangingPunct="1">
              <a:spcAft>
                <a:spcPts val="0"/>
              </a:spcAft>
              <a:buClr>
                <a:schemeClr val="accent3"/>
              </a:buClr>
              <a:buFont typeface="Wingdings" pitchFamily="2" charset="2"/>
              <a:buNone/>
              <a:defRPr/>
            </a:pPr>
            <a:r>
              <a:rPr lang="en-US" altLang="zh-CN" sz="2400" dirty="0"/>
              <a:t>select </a:t>
            </a:r>
            <a:r>
              <a:rPr lang="en-US" altLang="zh-CN" sz="2400" dirty="0" err="1"/>
              <a:t>sname</a:t>
            </a:r>
            <a:r>
              <a:rPr lang="en-US" altLang="zh-CN" sz="2400" dirty="0"/>
              <a:t> </a:t>
            </a:r>
          </a:p>
          <a:p>
            <a:pPr marL="274320" indent="-274320" eaLnBrk="1" fontAlgn="auto" hangingPunct="1">
              <a:spcAft>
                <a:spcPts val="0"/>
              </a:spcAft>
              <a:buClr>
                <a:schemeClr val="accent3"/>
              </a:buClr>
              <a:buFont typeface="Wingdings" pitchFamily="2" charset="2"/>
              <a:buNone/>
              <a:defRPr/>
            </a:pPr>
            <a:r>
              <a:rPr lang="en-US" altLang="zh-CN" sz="2400" dirty="0"/>
              <a:t>from student</a:t>
            </a:r>
          </a:p>
          <a:p>
            <a:pPr marL="274320" indent="-274320" eaLnBrk="1" fontAlgn="auto" hangingPunct="1">
              <a:spcAft>
                <a:spcPts val="0"/>
              </a:spcAft>
              <a:buClr>
                <a:schemeClr val="accent3"/>
              </a:buClr>
              <a:buFont typeface="Wingdings" pitchFamily="2" charset="2"/>
              <a:buNone/>
              <a:defRPr/>
            </a:pPr>
            <a:r>
              <a:rPr lang="en-US" altLang="zh-CN" sz="2400" dirty="0"/>
              <a:t>   where </a:t>
            </a:r>
            <a:r>
              <a:rPr lang="en-US" altLang="zh-CN" sz="2400" dirty="0" err="1"/>
              <a:t>sno</a:t>
            </a:r>
            <a:r>
              <a:rPr lang="en-US" altLang="zh-CN" sz="2400" dirty="0"/>
              <a:t>&lt; &gt;all (</a:t>
            </a:r>
          </a:p>
          <a:p>
            <a:pPr marL="274320" indent="-274320" eaLnBrk="1" fontAlgn="auto" hangingPunct="1">
              <a:spcAft>
                <a:spcPts val="0"/>
              </a:spcAft>
              <a:buClr>
                <a:schemeClr val="accent3"/>
              </a:buClr>
              <a:buFont typeface="Wingdings" pitchFamily="2" charset="2"/>
              <a:buNone/>
              <a:defRPr/>
            </a:pPr>
            <a:r>
              <a:rPr lang="en-US" altLang="zh-CN" sz="2400" dirty="0"/>
              <a:t>       </a:t>
            </a:r>
            <a:r>
              <a:rPr lang="en-US" altLang="zh-CN" sz="2400" dirty="0">
                <a:solidFill>
                  <a:srgbClr val="0000FF"/>
                </a:solidFill>
              </a:rPr>
              <a:t>select </a:t>
            </a:r>
            <a:r>
              <a:rPr lang="en-US" altLang="zh-CN" sz="2400" dirty="0" err="1">
                <a:solidFill>
                  <a:srgbClr val="0000FF"/>
                </a:solidFill>
              </a:rPr>
              <a:t>sno</a:t>
            </a:r>
            <a:endParaRPr lang="en-US" altLang="zh-CN" sz="2400" dirty="0">
              <a:solidFill>
                <a:srgbClr val="0000FF"/>
              </a:solidFill>
            </a:endParaRPr>
          </a:p>
          <a:p>
            <a:pPr marL="274320" indent="-274320" eaLnBrk="1" fontAlgn="auto" hangingPunct="1">
              <a:spcAft>
                <a:spcPts val="0"/>
              </a:spcAft>
              <a:buClr>
                <a:schemeClr val="accent3"/>
              </a:buClr>
              <a:buFont typeface="Wingdings" pitchFamily="2" charset="2"/>
              <a:buNone/>
              <a:defRPr/>
            </a:pPr>
            <a:r>
              <a:rPr lang="en-US" altLang="zh-CN" sz="2400" dirty="0">
                <a:solidFill>
                  <a:srgbClr val="0000FF"/>
                </a:solidFill>
              </a:rPr>
              <a:t>       from </a:t>
            </a:r>
            <a:r>
              <a:rPr lang="en-US" altLang="zh-CN" sz="2400" dirty="0" err="1">
                <a:solidFill>
                  <a:srgbClr val="0000FF"/>
                </a:solidFill>
              </a:rPr>
              <a:t>sc</a:t>
            </a:r>
            <a:endParaRPr lang="en-US" altLang="zh-CN" sz="2400" dirty="0">
              <a:solidFill>
                <a:srgbClr val="0000FF"/>
              </a:solidFill>
            </a:endParaRPr>
          </a:p>
          <a:p>
            <a:pPr marL="274320" indent="-274320" eaLnBrk="1" fontAlgn="auto" hangingPunct="1">
              <a:spcAft>
                <a:spcPts val="0"/>
              </a:spcAft>
              <a:buClr>
                <a:schemeClr val="accent3"/>
              </a:buClr>
              <a:buFont typeface="Wingdings" pitchFamily="2" charset="2"/>
              <a:buNone/>
              <a:defRPr/>
            </a:pPr>
            <a:r>
              <a:rPr lang="en-US" altLang="zh-CN" sz="2400" dirty="0">
                <a:solidFill>
                  <a:srgbClr val="0000FF"/>
                </a:solidFill>
              </a:rPr>
              <a:t>       where </a:t>
            </a:r>
            <a:r>
              <a:rPr lang="en-US" altLang="zh-CN" sz="2400" dirty="0" err="1">
                <a:solidFill>
                  <a:srgbClr val="0000FF"/>
                </a:solidFill>
              </a:rPr>
              <a:t>cno</a:t>
            </a:r>
            <a:r>
              <a:rPr lang="en-US" altLang="zh-CN" sz="2400" dirty="0">
                <a:solidFill>
                  <a:srgbClr val="0000FF"/>
                </a:solidFill>
              </a:rPr>
              <a:t>=</a:t>
            </a:r>
            <a:r>
              <a:rPr lang="en-US" altLang="zh-CN" sz="2400" dirty="0">
                <a:solidFill>
                  <a:srgbClr val="0000FF"/>
                </a:solidFill>
                <a:latin typeface="Times New Roman"/>
              </a:rPr>
              <a:t>‘</a:t>
            </a:r>
            <a:r>
              <a:rPr lang="en-US" altLang="zh-CN" sz="2400" dirty="0">
                <a:solidFill>
                  <a:srgbClr val="0000FF"/>
                </a:solidFill>
              </a:rPr>
              <a:t>01</a:t>
            </a:r>
            <a:r>
              <a:rPr lang="en-US" altLang="zh-CN" sz="2400" dirty="0">
                <a:solidFill>
                  <a:srgbClr val="0000FF"/>
                </a:solidFill>
                <a:latin typeface="Times New Roman"/>
              </a:rPr>
              <a:t>’</a:t>
            </a:r>
            <a:r>
              <a:rPr lang="en-US" altLang="zh-CN" sz="2400" dirty="0"/>
              <a:t>)</a:t>
            </a:r>
            <a:r>
              <a:rPr lang="zh-CN" altLang="en-US" sz="2400" dirty="0"/>
              <a:t>； </a:t>
            </a:r>
          </a:p>
        </p:txBody>
      </p:sp>
      <p:sp>
        <p:nvSpPr>
          <p:cNvPr id="3" name="灯片编号占位符 2"/>
          <p:cNvSpPr>
            <a:spLocks noGrp="1"/>
          </p:cNvSpPr>
          <p:nvPr>
            <p:ph type="sldNum" sz="quarter" idx="12"/>
          </p:nvPr>
        </p:nvSpPr>
        <p:spPr/>
        <p:txBody>
          <a:bodyPr/>
          <a:lstStyle/>
          <a:p>
            <a:pPr>
              <a:defRPr/>
            </a:pPr>
            <a:fld id="{396FC58C-CB4B-4FD3-810A-BAA5DD7DB7A6}" type="slidenum">
              <a:rPr lang="en-US" altLang="zh-CN" smtClean="0"/>
              <a:pPr>
                <a:defRPr/>
              </a:pPr>
              <a:t>83</a:t>
            </a:fld>
            <a:endParaRPr lang="en-US" altLang="zh-CN"/>
          </a:p>
        </p:txBody>
      </p:sp>
      <p:sp>
        <p:nvSpPr>
          <p:cNvPr id="2" name="圆角矩形标注 1"/>
          <p:cNvSpPr/>
          <p:nvPr/>
        </p:nvSpPr>
        <p:spPr>
          <a:xfrm>
            <a:off x="6588224" y="1268760"/>
            <a:ext cx="1800200" cy="612648"/>
          </a:xfrm>
          <a:prstGeom prst="wedgeRoundRectCallout">
            <a:avLst>
              <a:gd name="adj1" fmla="val -77550"/>
              <a:gd name="adj2" fmla="val 440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Having</a:t>
            </a:r>
            <a:r>
              <a:rPr lang="zh-CN" altLang="en-US" dirty="0" smtClean="0"/>
              <a:t>？</a:t>
            </a:r>
            <a:endParaRPr lang="zh-CN" altLang="en-US"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1027"/>
          <p:cNvSpPr>
            <a:spLocks noGrp="1" noChangeArrowheads="1"/>
          </p:cNvSpPr>
          <p:nvPr>
            <p:ph idx="1"/>
          </p:nvPr>
        </p:nvSpPr>
        <p:spPr>
          <a:xfrm>
            <a:off x="250825" y="1708497"/>
            <a:ext cx="8713788" cy="4168775"/>
          </a:xfrm>
        </p:spPr>
        <p:txBody>
          <a:bodyPr/>
          <a:lstStyle/>
          <a:p>
            <a:pPr eaLnBrk="1" hangingPunct="1">
              <a:buNone/>
            </a:pPr>
            <a:r>
              <a:rPr lang="zh-CN" altLang="en-US" sz="2400" dirty="0"/>
              <a:t>教材第</a:t>
            </a:r>
            <a:r>
              <a:rPr lang="en-US" altLang="zh-CN" sz="2400" dirty="0" smtClean="0"/>
              <a:t>110</a:t>
            </a:r>
            <a:r>
              <a:rPr lang="zh-CN" altLang="en-US" sz="2400" dirty="0" smtClean="0"/>
              <a:t>页例</a:t>
            </a:r>
            <a:r>
              <a:rPr lang="en-US" altLang="zh-CN" sz="2400" dirty="0" smtClean="0"/>
              <a:t>3.62</a:t>
            </a:r>
            <a:r>
              <a:rPr lang="zh-CN" altLang="en-US" sz="2400" dirty="0" smtClean="0"/>
              <a:t>：</a:t>
            </a:r>
            <a:r>
              <a:rPr lang="zh-CN" altLang="en-US" sz="2400" dirty="0"/>
              <a:t>查询选修了全部课程的学生姓名</a:t>
            </a:r>
          </a:p>
          <a:p>
            <a:pPr eaLnBrk="1" hangingPunct="1">
              <a:buFont typeface="Wingdings" pitchFamily="2" charset="2"/>
              <a:buNone/>
            </a:pPr>
            <a:r>
              <a:rPr lang="zh-CN" altLang="en-US" sz="2400" dirty="0" smtClean="0">
                <a:solidFill>
                  <a:srgbClr val="0000FF"/>
                </a:solidFill>
              </a:rPr>
              <a:t>解法一：不存在加上</a:t>
            </a:r>
            <a:r>
              <a:rPr lang="en-US" altLang="zh-CN" sz="2400" dirty="0" smtClean="0">
                <a:solidFill>
                  <a:srgbClr val="0000FF"/>
                </a:solidFill>
              </a:rPr>
              <a:t>not in</a:t>
            </a:r>
          </a:p>
          <a:p>
            <a:pPr eaLnBrk="1" hangingPunct="1">
              <a:buFont typeface="Wingdings" pitchFamily="2" charset="2"/>
              <a:buNone/>
            </a:pPr>
            <a:r>
              <a:rPr lang="en-US" altLang="zh-CN" sz="2400" dirty="0" smtClean="0"/>
              <a:t>select  </a:t>
            </a:r>
            <a:r>
              <a:rPr lang="en-US" altLang="zh-CN" sz="2400" dirty="0" err="1" smtClean="0"/>
              <a:t>sname</a:t>
            </a:r>
            <a:r>
              <a:rPr lang="en-US" altLang="zh-CN" sz="2400" dirty="0" smtClean="0"/>
              <a:t>   from student  </a:t>
            </a:r>
            <a:r>
              <a:rPr lang="en-US" altLang="zh-CN" sz="2400" dirty="0" smtClean="0">
                <a:solidFill>
                  <a:srgbClr val="FF0000"/>
                </a:solidFill>
              </a:rPr>
              <a:t>A</a:t>
            </a:r>
          </a:p>
          <a:p>
            <a:pPr eaLnBrk="1" hangingPunct="1">
              <a:buFont typeface="Wingdings" pitchFamily="2" charset="2"/>
              <a:buNone/>
            </a:pPr>
            <a:r>
              <a:rPr lang="en-US" altLang="zh-CN" sz="2400" dirty="0" smtClean="0"/>
              <a:t>where   not   exists</a:t>
            </a:r>
          </a:p>
          <a:p>
            <a:pPr eaLnBrk="1" hangingPunct="1">
              <a:buFont typeface="Wingdings" pitchFamily="2" charset="2"/>
              <a:buNone/>
            </a:pPr>
            <a:r>
              <a:rPr lang="en-US" altLang="zh-CN" sz="2400" dirty="0" smtClean="0"/>
              <a:t>(</a:t>
            </a:r>
            <a:r>
              <a:rPr lang="en-US" altLang="zh-CN" sz="2400" dirty="0" smtClean="0">
                <a:solidFill>
                  <a:srgbClr val="0000FF"/>
                </a:solidFill>
              </a:rPr>
              <a:t>select   *   from   course where   </a:t>
            </a:r>
            <a:r>
              <a:rPr lang="en-US" altLang="zh-CN" sz="2400" dirty="0" err="1" smtClean="0">
                <a:solidFill>
                  <a:srgbClr val="0000FF"/>
                </a:solidFill>
              </a:rPr>
              <a:t>cno</a:t>
            </a:r>
            <a:r>
              <a:rPr lang="en-US" altLang="zh-CN" sz="2400" dirty="0" smtClean="0">
                <a:solidFill>
                  <a:srgbClr val="0000FF"/>
                </a:solidFill>
              </a:rPr>
              <a:t>   </a:t>
            </a:r>
          </a:p>
          <a:p>
            <a:pPr eaLnBrk="1" hangingPunct="1">
              <a:buFont typeface="Wingdings" pitchFamily="2" charset="2"/>
              <a:buNone/>
            </a:pPr>
            <a:r>
              <a:rPr lang="en-US" altLang="zh-CN" sz="2400" dirty="0" smtClean="0">
                <a:solidFill>
                  <a:srgbClr val="0000FF"/>
                </a:solidFill>
              </a:rPr>
              <a:t>   not in</a:t>
            </a:r>
          </a:p>
          <a:p>
            <a:pPr eaLnBrk="1" hangingPunct="1">
              <a:buFont typeface="Wingdings" pitchFamily="2" charset="2"/>
              <a:buNone/>
            </a:pPr>
            <a:r>
              <a:rPr lang="en-US" altLang="zh-CN" sz="2400" dirty="0" smtClean="0"/>
              <a:t>   (</a:t>
            </a:r>
            <a:r>
              <a:rPr lang="en-US" altLang="zh-CN" sz="2400" dirty="0" smtClean="0">
                <a:solidFill>
                  <a:schemeClr val="accent5">
                    <a:lumMod val="75000"/>
                  </a:schemeClr>
                </a:solidFill>
              </a:rPr>
              <a:t>select   </a:t>
            </a:r>
            <a:r>
              <a:rPr lang="en-US" altLang="zh-CN" sz="2400" dirty="0" err="1" smtClean="0">
                <a:solidFill>
                  <a:schemeClr val="accent5">
                    <a:lumMod val="75000"/>
                  </a:schemeClr>
                </a:solidFill>
              </a:rPr>
              <a:t>cno</a:t>
            </a:r>
            <a:r>
              <a:rPr lang="en-US" altLang="zh-CN" sz="2400" dirty="0" smtClean="0">
                <a:solidFill>
                  <a:schemeClr val="accent5">
                    <a:lumMod val="75000"/>
                  </a:schemeClr>
                </a:solidFill>
              </a:rPr>
              <a:t>   from   </a:t>
            </a:r>
            <a:r>
              <a:rPr lang="en-US" altLang="zh-CN" sz="2400" dirty="0" err="1" smtClean="0">
                <a:solidFill>
                  <a:schemeClr val="accent5">
                    <a:lumMod val="75000"/>
                  </a:schemeClr>
                </a:solidFill>
              </a:rPr>
              <a:t>sc</a:t>
            </a:r>
            <a:r>
              <a:rPr lang="en-US" altLang="zh-CN" sz="2400" dirty="0" smtClean="0">
                <a:solidFill>
                  <a:schemeClr val="accent5">
                    <a:lumMod val="75000"/>
                  </a:schemeClr>
                </a:solidFill>
              </a:rPr>
              <a:t>   B</a:t>
            </a:r>
          </a:p>
          <a:p>
            <a:pPr eaLnBrk="1" hangingPunct="1">
              <a:buFont typeface="Wingdings" pitchFamily="2" charset="2"/>
              <a:buNone/>
            </a:pPr>
            <a:r>
              <a:rPr lang="en-US" altLang="zh-CN" sz="2400" dirty="0" smtClean="0">
                <a:solidFill>
                  <a:schemeClr val="accent5">
                    <a:lumMod val="75000"/>
                  </a:schemeClr>
                </a:solidFill>
              </a:rPr>
              <a:t>    where  </a:t>
            </a:r>
            <a:r>
              <a:rPr lang="en-US" altLang="zh-CN" sz="2400" dirty="0" err="1" smtClean="0">
                <a:solidFill>
                  <a:srgbClr val="FF0000"/>
                </a:solidFill>
              </a:rPr>
              <a:t>A</a:t>
            </a:r>
            <a:r>
              <a:rPr lang="en-US" altLang="zh-CN" sz="2400" dirty="0" err="1" smtClean="0">
                <a:solidFill>
                  <a:schemeClr val="accent5">
                    <a:lumMod val="75000"/>
                  </a:schemeClr>
                </a:solidFill>
              </a:rPr>
              <a:t>.sno</a:t>
            </a:r>
            <a:r>
              <a:rPr lang="en-US" altLang="zh-CN" sz="2400" dirty="0" smtClean="0">
                <a:solidFill>
                  <a:schemeClr val="accent5">
                    <a:lumMod val="75000"/>
                  </a:schemeClr>
                </a:solidFill>
              </a:rPr>
              <a:t> = </a:t>
            </a:r>
            <a:r>
              <a:rPr lang="en-US" altLang="zh-CN" sz="2400" dirty="0" err="1" smtClean="0">
                <a:solidFill>
                  <a:schemeClr val="accent5">
                    <a:lumMod val="75000"/>
                  </a:schemeClr>
                </a:solidFill>
              </a:rPr>
              <a:t>B.sno</a:t>
            </a:r>
            <a:endParaRPr lang="en-US" altLang="zh-CN" sz="2400" dirty="0" smtClean="0">
              <a:solidFill>
                <a:schemeClr val="accent5">
                  <a:lumMod val="75000"/>
                </a:schemeClr>
              </a:solidFill>
            </a:endParaRPr>
          </a:p>
          <a:p>
            <a:pPr eaLnBrk="1" hangingPunct="1">
              <a:buFont typeface="Wingdings" pitchFamily="2" charset="2"/>
              <a:buNone/>
            </a:pPr>
            <a:r>
              <a:rPr lang="en-US" altLang="zh-CN" sz="2400" dirty="0" smtClean="0"/>
              <a:t>   )</a:t>
            </a:r>
          </a:p>
          <a:p>
            <a:pPr eaLnBrk="1" hangingPunct="1">
              <a:buFont typeface="Wingdings" pitchFamily="2" charset="2"/>
              <a:buNone/>
            </a:pPr>
            <a:r>
              <a:rPr lang="en-US" altLang="zh-CN" sz="2400" dirty="0" smtClean="0"/>
              <a:t>)</a:t>
            </a:r>
          </a:p>
        </p:txBody>
      </p:sp>
      <p:sp>
        <p:nvSpPr>
          <p:cNvPr id="3" name="灯片编号占位符 2"/>
          <p:cNvSpPr>
            <a:spLocks noGrp="1"/>
          </p:cNvSpPr>
          <p:nvPr>
            <p:ph type="sldNum" sz="quarter" idx="12"/>
          </p:nvPr>
        </p:nvSpPr>
        <p:spPr/>
        <p:txBody>
          <a:bodyPr/>
          <a:lstStyle/>
          <a:p>
            <a:pPr>
              <a:defRPr/>
            </a:pPr>
            <a:fld id="{42315BB3-4449-45A7-A69E-1B6F5E53B297}" type="slidenum">
              <a:rPr lang="en-US" altLang="zh-CN" smtClean="0"/>
              <a:pPr>
                <a:defRPr/>
              </a:pPr>
              <a:t>84</a:t>
            </a:fld>
            <a:endParaRPr lang="en-US" altLang="zh-CN"/>
          </a:p>
        </p:txBody>
      </p:sp>
      <p:sp>
        <p:nvSpPr>
          <p:cNvPr id="4" name="Rectangle 4"/>
          <p:cNvSpPr>
            <a:spLocks noGrp="1" noChangeArrowheads="1"/>
          </p:cNvSpPr>
          <p:nvPr>
            <p:ph type="title"/>
          </p:nvPr>
        </p:nvSpPr>
        <p:spPr>
          <a:xfrm>
            <a:off x="250825" y="641350"/>
            <a:ext cx="8162925" cy="822325"/>
          </a:xfrm>
        </p:spPr>
        <p:txBody>
          <a:bodyPr/>
          <a:lstStyle/>
          <a:p>
            <a:pPr eaLnBrk="1" hangingPunct="1"/>
            <a:r>
              <a:rPr lang="en-US" altLang="zh-CN" sz="2400" dirty="0" err="1" smtClean="0">
                <a:solidFill>
                  <a:schemeClr val="tx1"/>
                </a:solidFill>
              </a:rPr>
              <a:t>sql</a:t>
            </a:r>
            <a:r>
              <a:rPr lang="zh-CN" altLang="en-US" sz="2400" dirty="0" smtClean="0">
                <a:solidFill>
                  <a:schemeClr val="tx1"/>
                </a:solidFill>
              </a:rPr>
              <a:t>语言中没有全称量词，但用存在量词</a:t>
            </a:r>
            <a:r>
              <a:rPr lang="en-US" altLang="zh-CN" sz="2400" dirty="0" smtClean="0">
                <a:solidFill>
                  <a:schemeClr val="tx1"/>
                </a:solidFill>
              </a:rPr>
              <a:t>exist</a:t>
            </a:r>
            <a:r>
              <a:rPr lang="zh-CN" altLang="en-US" sz="2400" dirty="0" smtClean="0">
                <a:solidFill>
                  <a:schemeClr val="tx1"/>
                </a:solidFill>
              </a:rPr>
              <a:t>等价表示全称量词。</a:t>
            </a:r>
          </a:p>
        </p:txBody>
      </p:sp>
      <p:sp>
        <p:nvSpPr>
          <p:cNvPr id="5" name="圆角矩形标注 4"/>
          <p:cNvSpPr/>
          <p:nvPr/>
        </p:nvSpPr>
        <p:spPr>
          <a:xfrm>
            <a:off x="6500826" y="2357430"/>
            <a:ext cx="2071702" cy="857256"/>
          </a:xfrm>
          <a:prstGeom prst="wedgeRoundRectCallout">
            <a:avLst>
              <a:gd name="adj1" fmla="val -62449"/>
              <a:gd name="adj2" fmla="val 4488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zh-CN" altLang="en-US" dirty="0" smtClean="0"/>
              <a:t>关系代数中的除运算</a:t>
            </a:r>
            <a:endParaRPr lang="zh-CN" altLang="en-US" dirty="0"/>
          </a:p>
        </p:txBody>
      </p:sp>
      <p:sp>
        <p:nvSpPr>
          <p:cNvPr id="8" name="圆角矩形标注 7"/>
          <p:cNvSpPr/>
          <p:nvPr/>
        </p:nvSpPr>
        <p:spPr>
          <a:xfrm>
            <a:off x="6643702" y="3429000"/>
            <a:ext cx="2071702" cy="1214446"/>
          </a:xfrm>
          <a:prstGeom prst="wedgeRoundRectCallout">
            <a:avLst>
              <a:gd name="adj1" fmla="val -72104"/>
              <a:gd name="adj2" fmla="val -26879"/>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zh-CN" altLang="en-US" dirty="0" smtClean="0"/>
              <a:t>没有一门课不被</a:t>
            </a:r>
            <a:r>
              <a:rPr lang="en-US" altLang="zh-CN" dirty="0" smtClean="0"/>
              <a:t>X</a:t>
            </a:r>
            <a:r>
              <a:rPr lang="zh-CN" altLang="en-US" dirty="0" smtClean="0"/>
              <a:t>的像集包含</a:t>
            </a:r>
            <a:endParaRPr lang="zh-CN" altLang="en-US" dirty="0"/>
          </a:p>
        </p:txBody>
      </p:sp>
      <p:grpSp>
        <p:nvGrpSpPr>
          <p:cNvPr id="13" name="组合 12"/>
          <p:cNvGrpSpPr/>
          <p:nvPr/>
        </p:nvGrpSpPr>
        <p:grpSpPr>
          <a:xfrm>
            <a:off x="3500430" y="5214950"/>
            <a:ext cx="3286148" cy="785818"/>
            <a:chOff x="3500430" y="5214950"/>
            <a:chExt cx="3286148" cy="785818"/>
          </a:xfrm>
        </p:grpSpPr>
        <p:sp>
          <p:nvSpPr>
            <p:cNvPr id="6" name="圆角矩形标注 5"/>
            <p:cNvSpPr/>
            <p:nvPr/>
          </p:nvSpPr>
          <p:spPr>
            <a:xfrm>
              <a:off x="5500694" y="5429264"/>
              <a:ext cx="1285884" cy="571504"/>
            </a:xfrm>
            <a:prstGeom prst="wedgeRoundRectCallout">
              <a:avLst>
                <a:gd name="adj1" fmla="val -169855"/>
                <a:gd name="adj2" fmla="val -96224"/>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altLang="zh-CN" dirty="0" smtClean="0"/>
                <a:t>X</a:t>
              </a:r>
              <a:r>
                <a:rPr lang="zh-CN" altLang="en-US" dirty="0" smtClean="0"/>
                <a:t>属性</a:t>
              </a:r>
              <a:endParaRPr lang="zh-CN" altLang="en-US" dirty="0"/>
            </a:p>
          </p:txBody>
        </p:sp>
        <p:cxnSp>
          <p:nvCxnSpPr>
            <p:cNvPr id="10" name="直接连接符 9"/>
            <p:cNvCxnSpPr/>
            <p:nvPr/>
          </p:nvCxnSpPr>
          <p:spPr>
            <a:xfrm>
              <a:off x="3500430" y="5214950"/>
              <a:ext cx="642942" cy="15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1928794" y="3857628"/>
            <a:ext cx="3786214" cy="930282"/>
            <a:chOff x="1928794" y="3857628"/>
            <a:chExt cx="3786214" cy="930282"/>
          </a:xfrm>
        </p:grpSpPr>
        <p:sp>
          <p:nvSpPr>
            <p:cNvPr id="7" name="圆角矩形标注 6"/>
            <p:cNvSpPr/>
            <p:nvPr/>
          </p:nvSpPr>
          <p:spPr>
            <a:xfrm>
              <a:off x="4429124" y="3857628"/>
              <a:ext cx="1285884" cy="571504"/>
            </a:xfrm>
            <a:prstGeom prst="wedgeRoundRectCallout">
              <a:avLst>
                <a:gd name="adj1" fmla="val -199484"/>
                <a:gd name="adj2" fmla="val 60442"/>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altLang="zh-CN" dirty="0" smtClean="0"/>
                <a:t>Y</a:t>
              </a:r>
              <a:r>
                <a:rPr lang="zh-CN" altLang="en-US" dirty="0" smtClean="0"/>
                <a:t>属性</a:t>
              </a:r>
              <a:endParaRPr lang="zh-CN" altLang="en-US" dirty="0"/>
            </a:p>
          </p:txBody>
        </p:sp>
        <p:cxnSp>
          <p:nvCxnSpPr>
            <p:cNvPr id="11" name="直接连接符 10"/>
            <p:cNvCxnSpPr/>
            <p:nvPr/>
          </p:nvCxnSpPr>
          <p:spPr>
            <a:xfrm>
              <a:off x="1928794" y="4786322"/>
              <a:ext cx="642942" cy="15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4"/>
          <p:cNvSpPr>
            <a:spLocks noGrp="1" noChangeArrowheads="1"/>
          </p:cNvSpPr>
          <p:nvPr>
            <p:ph type="title"/>
          </p:nvPr>
        </p:nvSpPr>
        <p:spPr>
          <a:xfrm>
            <a:off x="250825" y="641350"/>
            <a:ext cx="8162925" cy="822325"/>
          </a:xfrm>
        </p:spPr>
        <p:txBody>
          <a:bodyPr/>
          <a:lstStyle/>
          <a:p>
            <a:pPr eaLnBrk="1" hangingPunct="1"/>
            <a:r>
              <a:rPr lang="en-US" altLang="zh-CN" sz="2400" dirty="0" err="1" smtClean="0">
                <a:solidFill>
                  <a:schemeClr val="tx1"/>
                </a:solidFill>
              </a:rPr>
              <a:t>sql</a:t>
            </a:r>
            <a:r>
              <a:rPr lang="zh-CN" altLang="en-US" sz="2400" dirty="0" smtClean="0">
                <a:solidFill>
                  <a:schemeClr val="tx1"/>
                </a:solidFill>
              </a:rPr>
              <a:t>语言中没有全称量词，但用存在量词</a:t>
            </a:r>
            <a:r>
              <a:rPr lang="en-US" altLang="zh-CN" sz="2400" dirty="0" smtClean="0">
                <a:solidFill>
                  <a:schemeClr val="tx1"/>
                </a:solidFill>
              </a:rPr>
              <a:t>exist</a:t>
            </a:r>
            <a:r>
              <a:rPr lang="zh-CN" altLang="en-US" sz="2400" dirty="0" smtClean="0">
                <a:solidFill>
                  <a:schemeClr val="tx1"/>
                </a:solidFill>
              </a:rPr>
              <a:t>等价表示全称量词。</a:t>
            </a:r>
          </a:p>
        </p:txBody>
      </p:sp>
      <p:sp>
        <p:nvSpPr>
          <p:cNvPr id="80899" name="Rectangle 3"/>
          <p:cNvSpPr>
            <a:spLocks noGrp="1" noChangeArrowheads="1"/>
          </p:cNvSpPr>
          <p:nvPr>
            <p:ph idx="1"/>
          </p:nvPr>
        </p:nvSpPr>
        <p:spPr>
          <a:xfrm>
            <a:off x="179388" y="1936750"/>
            <a:ext cx="8785225" cy="504825"/>
          </a:xfrm>
        </p:spPr>
        <p:txBody>
          <a:bodyPr/>
          <a:lstStyle/>
          <a:p>
            <a:pPr eaLnBrk="1" hangingPunct="1">
              <a:buFont typeface="Wingdings" pitchFamily="2" charset="2"/>
              <a:buNone/>
            </a:pPr>
            <a:r>
              <a:rPr lang="zh-CN" altLang="en-US" sz="2400" dirty="0" smtClean="0"/>
              <a:t>例</a:t>
            </a:r>
            <a:r>
              <a:rPr lang="en-US" altLang="zh-CN" sz="2400" dirty="0" smtClean="0"/>
              <a:t>3.62</a:t>
            </a:r>
            <a:r>
              <a:rPr lang="zh-CN" altLang="en-US" sz="2400" dirty="0" smtClean="0"/>
              <a:t>：查询选修了全部课程的学生姓名</a:t>
            </a:r>
            <a:r>
              <a:rPr lang="zh-CN" altLang="en-US" sz="2400" dirty="0" smtClean="0">
                <a:solidFill>
                  <a:srgbClr val="0000FF"/>
                </a:solidFill>
              </a:rPr>
              <a:t>（两次</a:t>
            </a:r>
            <a:r>
              <a:rPr lang="en-US" altLang="zh-CN" sz="2400" dirty="0" smtClean="0">
                <a:solidFill>
                  <a:srgbClr val="0000FF"/>
                </a:solidFill>
              </a:rPr>
              <a:t>not exists</a:t>
            </a:r>
            <a:r>
              <a:rPr lang="zh-CN" altLang="en-US" sz="2400" dirty="0" smtClean="0">
                <a:solidFill>
                  <a:srgbClr val="0000FF"/>
                </a:solidFill>
              </a:rPr>
              <a:t>）</a:t>
            </a:r>
          </a:p>
        </p:txBody>
      </p:sp>
      <p:sp>
        <p:nvSpPr>
          <p:cNvPr id="181253" name="Rectangle 5"/>
          <p:cNvSpPr>
            <a:spLocks noChangeArrowheads="1"/>
          </p:cNvSpPr>
          <p:nvPr/>
        </p:nvSpPr>
        <p:spPr bwMode="auto">
          <a:xfrm>
            <a:off x="179388" y="3305175"/>
            <a:ext cx="8713787" cy="457200"/>
          </a:xfrm>
          <a:prstGeom prst="rect">
            <a:avLst/>
          </a:prstGeom>
          <a:noFill/>
          <a:ln w="9525">
            <a:noFill/>
            <a:miter lim="800000"/>
            <a:headEnd/>
            <a:tailEnd/>
          </a:ln>
        </p:spPr>
        <p:txBody>
          <a:bodyPr>
            <a:spAutoFit/>
          </a:bodyPr>
          <a:lstStyle/>
          <a:p>
            <a:r>
              <a:rPr lang="en-US" altLang="zh-CN"/>
              <a:t>(</a:t>
            </a:r>
            <a:r>
              <a:rPr lang="en-US" altLang="zh-CN">
                <a:solidFill>
                  <a:srgbClr val="0000FF"/>
                </a:solidFill>
              </a:rPr>
              <a:t>select   *   from   course </a:t>
            </a:r>
            <a:endParaRPr lang="en-US" altLang="zh-CN"/>
          </a:p>
        </p:txBody>
      </p:sp>
      <p:sp>
        <p:nvSpPr>
          <p:cNvPr id="181254" name="Rectangle 6"/>
          <p:cNvSpPr>
            <a:spLocks noChangeArrowheads="1"/>
          </p:cNvSpPr>
          <p:nvPr/>
        </p:nvSpPr>
        <p:spPr bwMode="auto">
          <a:xfrm>
            <a:off x="323850" y="3665538"/>
            <a:ext cx="8569325" cy="457200"/>
          </a:xfrm>
          <a:prstGeom prst="rect">
            <a:avLst/>
          </a:prstGeom>
          <a:noFill/>
          <a:ln w="9525">
            <a:noFill/>
            <a:miter lim="800000"/>
            <a:headEnd/>
            <a:tailEnd/>
          </a:ln>
        </p:spPr>
        <p:txBody>
          <a:bodyPr>
            <a:spAutoFit/>
          </a:bodyPr>
          <a:lstStyle/>
          <a:p>
            <a:r>
              <a:rPr lang="en-US" altLang="zh-CN">
                <a:solidFill>
                  <a:srgbClr val="0000FF"/>
                </a:solidFill>
              </a:rPr>
              <a:t>where  not exists</a:t>
            </a:r>
            <a:endParaRPr lang="en-US" altLang="zh-CN"/>
          </a:p>
        </p:txBody>
      </p:sp>
      <p:sp>
        <p:nvSpPr>
          <p:cNvPr id="181255" name="Rectangle 7"/>
          <p:cNvSpPr>
            <a:spLocks noChangeArrowheads="1"/>
          </p:cNvSpPr>
          <p:nvPr/>
        </p:nvSpPr>
        <p:spPr bwMode="auto">
          <a:xfrm>
            <a:off x="468313" y="4097338"/>
            <a:ext cx="8351837" cy="457200"/>
          </a:xfrm>
          <a:prstGeom prst="rect">
            <a:avLst/>
          </a:prstGeom>
          <a:noFill/>
          <a:ln w="9525">
            <a:noFill/>
            <a:miter lim="800000"/>
            <a:headEnd/>
            <a:tailEnd/>
          </a:ln>
        </p:spPr>
        <p:txBody>
          <a:bodyPr>
            <a:spAutoFit/>
          </a:bodyPr>
          <a:lstStyle/>
          <a:p>
            <a:r>
              <a:rPr lang="en-US" altLang="zh-CN" dirty="0">
                <a:solidFill>
                  <a:srgbClr val="0000FF"/>
                </a:solidFill>
              </a:rPr>
              <a:t>(</a:t>
            </a:r>
            <a:r>
              <a:rPr lang="en-US" altLang="zh-CN" dirty="0">
                <a:solidFill>
                  <a:srgbClr val="00B050"/>
                </a:solidFill>
              </a:rPr>
              <a:t>select  * from </a:t>
            </a:r>
            <a:r>
              <a:rPr lang="en-US" altLang="zh-CN" dirty="0" err="1">
                <a:solidFill>
                  <a:srgbClr val="00B050"/>
                </a:solidFill>
              </a:rPr>
              <a:t>sc</a:t>
            </a:r>
            <a:endParaRPr lang="en-US" altLang="zh-CN" dirty="0">
              <a:solidFill>
                <a:srgbClr val="00B050"/>
              </a:solidFill>
            </a:endParaRPr>
          </a:p>
        </p:txBody>
      </p:sp>
      <p:sp>
        <p:nvSpPr>
          <p:cNvPr id="181256" name="Rectangle 8"/>
          <p:cNvSpPr>
            <a:spLocks noChangeArrowheads="1"/>
          </p:cNvSpPr>
          <p:nvPr/>
        </p:nvSpPr>
        <p:spPr bwMode="auto">
          <a:xfrm>
            <a:off x="576263" y="4411663"/>
            <a:ext cx="8316912" cy="830997"/>
          </a:xfrm>
          <a:prstGeom prst="rect">
            <a:avLst/>
          </a:prstGeom>
          <a:noFill/>
          <a:ln w="9525">
            <a:noFill/>
            <a:miter lim="800000"/>
            <a:headEnd/>
            <a:tailEnd/>
          </a:ln>
        </p:spPr>
        <p:txBody>
          <a:bodyPr>
            <a:spAutoFit/>
          </a:bodyPr>
          <a:lstStyle/>
          <a:p>
            <a:r>
              <a:rPr lang="en-US" altLang="zh-CN" dirty="0">
                <a:solidFill>
                  <a:srgbClr val="00B050"/>
                </a:solidFill>
              </a:rPr>
              <a:t>where  </a:t>
            </a:r>
            <a:r>
              <a:rPr lang="en-US" altLang="zh-CN" dirty="0" err="1">
                <a:solidFill>
                  <a:srgbClr val="00B050"/>
                </a:solidFill>
              </a:rPr>
              <a:t>sc.cno</a:t>
            </a:r>
            <a:r>
              <a:rPr lang="en-US" altLang="zh-CN" dirty="0">
                <a:solidFill>
                  <a:srgbClr val="00B050"/>
                </a:solidFill>
              </a:rPr>
              <a:t> = </a:t>
            </a:r>
            <a:r>
              <a:rPr lang="en-US" altLang="zh-CN" dirty="0" err="1">
                <a:solidFill>
                  <a:srgbClr val="00B050"/>
                </a:solidFill>
              </a:rPr>
              <a:t>course.cno</a:t>
            </a:r>
            <a:endParaRPr lang="en-US" altLang="zh-CN" dirty="0">
              <a:solidFill>
                <a:srgbClr val="00B050"/>
              </a:solidFill>
            </a:endParaRPr>
          </a:p>
          <a:p>
            <a:r>
              <a:rPr lang="en-US" altLang="zh-CN" dirty="0">
                <a:solidFill>
                  <a:srgbClr val="00B050"/>
                </a:solidFill>
              </a:rPr>
              <a:t>and </a:t>
            </a:r>
            <a:r>
              <a:rPr lang="en-US" altLang="zh-CN" dirty="0" err="1">
                <a:solidFill>
                  <a:srgbClr val="00B050"/>
                </a:solidFill>
              </a:rPr>
              <a:t>sc.sno</a:t>
            </a:r>
            <a:r>
              <a:rPr lang="en-US" altLang="zh-CN" dirty="0">
                <a:solidFill>
                  <a:srgbClr val="00B050"/>
                </a:solidFill>
              </a:rPr>
              <a:t> = </a:t>
            </a:r>
            <a:r>
              <a:rPr lang="en-US" altLang="zh-CN" dirty="0" err="1">
                <a:solidFill>
                  <a:srgbClr val="FF0000"/>
                </a:solidFill>
              </a:rPr>
              <a:t>student.</a:t>
            </a:r>
            <a:r>
              <a:rPr lang="en-US" altLang="zh-CN" dirty="0" err="1">
                <a:solidFill>
                  <a:srgbClr val="00B050"/>
                </a:solidFill>
              </a:rPr>
              <a:t>sno</a:t>
            </a:r>
            <a:endParaRPr lang="en-US" altLang="zh-CN" dirty="0">
              <a:solidFill>
                <a:srgbClr val="00B050"/>
              </a:solidFill>
            </a:endParaRPr>
          </a:p>
        </p:txBody>
      </p:sp>
      <p:sp>
        <p:nvSpPr>
          <p:cNvPr id="181257" name="Rectangle 9"/>
          <p:cNvSpPr>
            <a:spLocks noChangeArrowheads="1"/>
          </p:cNvSpPr>
          <p:nvPr/>
        </p:nvSpPr>
        <p:spPr bwMode="auto">
          <a:xfrm>
            <a:off x="242119" y="5257065"/>
            <a:ext cx="8640762" cy="822325"/>
          </a:xfrm>
          <a:prstGeom prst="rect">
            <a:avLst/>
          </a:prstGeom>
          <a:noFill/>
          <a:ln w="9525">
            <a:noFill/>
            <a:miter lim="800000"/>
            <a:headEnd/>
            <a:tailEnd/>
          </a:ln>
        </p:spPr>
        <p:txBody>
          <a:bodyPr>
            <a:spAutoFit/>
          </a:bodyPr>
          <a:lstStyle/>
          <a:p>
            <a:r>
              <a:rPr lang="en-US" altLang="zh-CN">
                <a:solidFill>
                  <a:srgbClr val="0000FF"/>
                </a:solidFill>
              </a:rPr>
              <a:t>   )</a:t>
            </a:r>
          </a:p>
          <a:p>
            <a:r>
              <a:rPr lang="en-US" altLang="zh-CN"/>
              <a:t>)</a:t>
            </a:r>
          </a:p>
        </p:txBody>
      </p:sp>
      <p:sp>
        <p:nvSpPr>
          <p:cNvPr id="181258" name="Rectangle 10"/>
          <p:cNvSpPr>
            <a:spLocks noChangeArrowheads="1"/>
          </p:cNvSpPr>
          <p:nvPr/>
        </p:nvSpPr>
        <p:spPr bwMode="auto">
          <a:xfrm>
            <a:off x="179388" y="2441575"/>
            <a:ext cx="8640762" cy="822325"/>
          </a:xfrm>
          <a:prstGeom prst="rect">
            <a:avLst/>
          </a:prstGeom>
          <a:noFill/>
          <a:ln w="9525">
            <a:noFill/>
            <a:miter lim="800000"/>
            <a:headEnd/>
            <a:tailEnd/>
          </a:ln>
        </p:spPr>
        <p:txBody>
          <a:bodyPr>
            <a:spAutoFit/>
          </a:bodyPr>
          <a:lstStyle/>
          <a:p>
            <a:r>
              <a:rPr lang="en-US" altLang="zh-CN"/>
              <a:t>select  sname  from   </a:t>
            </a:r>
            <a:r>
              <a:rPr lang="en-US" altLang="zh-CN">
                <a:solidFill>
                  <a:srgbClr val="FF0000"/>
                </a:solidFill>
              </a:rPr>
              <a:t>student</a:t>
            </a:r>
            <a:r>
              <a:rPr lang="en-US" altLang="zh-CN"/>
              <a:t> </a:t>
            </a:r>
          </a:p>
          <a:p>
            <a:r>
              <a:rPr lang="en-US" altLang="zh-CN"/>
              <a:t>where   not   exists</a:t>
            </a:r>
          </a:p>
        </p:txBody>
      </p:sp>
      <p:sp>
        <p:nvSpPr>
          <p:cNvPr id="10" name="灯片编号占位符 9"/>
          <p:cNvSpPr>
            <a:spLocks noGrp="1"/>
          </p:cNvSpPr>
          <p:nvPr>
            <p:ph type="sldNum" sz="quarter" idx="12"/>
          </p:nvPr>
        </p:nvSpPr>
        <p:spPr/>
        <p:txBody>
          <a:bodyPr/>
          <a:lstStyle/>
          <a:p>
            <a:pPr>
              <a:defRPr/>
            </a:pPr>
            <a:fld id="{AF50B5DB-7D5E-47F9-BBEA-B5F48520E2E7}" type="slidenum">
              <a:rPr lang="en-US" altLang="zh-CN" smtClean="0"/>
              <a:pPr>
                <a:defRPr/>
              </a:pPr>
              <a:t>85</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1258"/>
                                        </p:tgtEl>
                                        <p:attrNameLst>
                                          <p:attrName>style.visibility</p:attrName>
                                        </p:attrNameLst>
                                      </p:cBhvr>
                                      <p:to>
                                        <p:strVal val="visible"/>
                                      </p:to>
                                    </p:set>
                                    <p:anim calcmode="lin" valueType="num">
                                      <p:cBhvr additive="base">
                                        <p:cTn id="7" dur="500" fill="hold"/>
                                        <p:tgtEl>
                                          <p:spTgt spid="181258"/>
                                        </p:tgtEl>
                                        <p:attrNameLst>
                                          <p:attrName>ppt_x</p:attrName>
                                        </p:attrNameLst>
                                      </p:cBhvr>
                                      <p:tavLst>
                                        <p:tav tm="0">
                                          <p:val>
                                            <p:strVal val="#ppt_x"/>
                                          </p:val>
                                        </p:tav>
                                        <p:tav tm="100000">
                                          <p:val>
                                            <p:strVal val="#ppt_x"/>
                                          </p:val>
                                        </p:tav>
                                      </p:tavLst>
                                    </p:anim>
                                    <p:anim calcmode="lin" valueType="num">
                                      <p:cBhvr additive="base">
                                        <p:cTn id="8" dur="500" fill="hold"/>
                                        <p:tgtEl>
                                          <p:spTgt spid="18125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1253"/>
                                        </p:tgtEl>
                                        <p:attrNameLst>
                                          <p:attrName>style.visibility</p:attrName>
                                        </p:attrNameLst>
                                      </p:cBhvr>
                                      <p:to>
                                        <p:strVal val="visible"/>
                                      </p:to>
                                    </p:set>
                                    <p:anim calcmode="lin" valueType="num">
                                      <p:cBhvr additive="base">
                                        <p:cTn id="13" dur="500" fill="hold"/>
                                        <p:tgtEl>
                                          <p:spTgt spid="181253"/>
                                        </p:tgtEl>
                                        <p:attrNameLst>
                                          <p:attrName>ppt_x</p:attrName>
                                        </p:attrNameLst>
                                      </p:cBhvr>
                                      <p:tavLst>
                                        <p:tav tm="0">
                                          <p:val>
                                            <p:strVal val="#ppt_x"/>
                                          </p:val>
                                        </p:tav>
                                        <p:tav tm="100000">
                                          <p:val>
                                            <p:strVal val="#ppt_x"/>
                                          </p:val>
                                        </p:tav>
                                      </p:tavLst>
                                    </p:anim>
                                    <p:anim calcmode="lin" valueType="num">
                                      <p:cBhvr additive="base">
                                        <p:cTn id="14" dur="500" fill="hold"/>
                                        <p:tgtEl>
                                          <p:spTgt spid="18125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1254"/>
                                        </p:tgtEl>
                                        <p:attrNameLst>
                                          <p:attrName>style.visibility</p:attrName>
                                        </p:attrNameLst>
                                      </p:cBhvr>
                                      <p:to>
                                        <p:strVal val="visible"/>
                                      </p:to>
                                    </p:set>
                                    <p:anim calcmode="lin" valueType="num">
                                      <p:cBhvr additive="base">
                                        <p:cTn id="19" dur="500" fill="hold"/>
                                        <p:tgtEl>
                                          <p:spTgt spid="181254"/>
                                        </p:tgtEl>
                                        <p:attrNameLst>
                                          <p:attrName>ppt_x</p:attrName>
                                        </p:attrNameLst>
                                      </p:cBhvr>
                                      <p:tavLst>
                                        <p:tav tm="0">
                                          <p:val>
                                            <p:strVal val="#ppt_x"/>
                                          </p:val>
                                        </p:tav>
                                        <p:tav tm="100000">
                                          <p:val>
                                            <p:strVal val="#ppt_x"/>
                                          </p:val>
                                        </p:tav>
                                      </p:tavLst>
                                    </p:anim>
                                    <p:anim calcmode="lin" valueType="num">
                                      <p:cBhvr additive="base">
                                        <p:cTn id="20" dur="500" fill="hold"/>
                                        <p:tgtEl>
                                          <p:spTgt spid="18125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81255"/>
                                        </p:tgtEl>
                                        <p:attrNameLst>
                                          <p:attrName>style.visibility</p:attrName>
                                        </p:attrNameLst>
                                      </p:cBhvr>
                                      <p:to>
                                        <p:strVal val="visible"/>
                                      </p:to>
                                    </p:set>
                                    <p:anim calcmode="lin" valueType="num">
                                      <p:cBhvr additive="base">
                                        <p:cTn id="25" dur="500" fill="hold"/>
                                        <p:tgtEl>
                                          <p:spTgt spid="181255"/>
                                        </p:tgtEl>
                                        <p:attrNameLst>
                                          <p:attrName>ppt_x</p:attrName>
                                        </p:attrNameLst>
                                      </p:cBhvr>
                                      <p:tavLst>
                                        <p:tav tm="0">
                                          <p:val>
                                            <p:strVal val="#ppt_x"/>
                                          </p:val>
                                        </p:tav>
                                        <p:tav tm="100000">
                                          <p:val>
                                            <p:strVal val="#ppt_x"/>
                                          </p:val>
                                        </p:tav>
                                      </p:tavLst>
                                    </p:anim>
                                    <p:anim calcmode="lin" valueType="num">
                                      <p:cBhvr additive="base">
                                        <p:cTn id="26" dur="500" fill="hold"/>
                                        <p:tgtEl>
                                          <p:spTgt spid="18125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81256"/>
                                        </p:tgtEl>
                                        <p:attrNameLst>
                                          <p:attrName>style.visibility</p:attrName>
                                        </p:attrNameLst>
                                      </p:cBhvr>
                                      <p:to>
                                        <p:strVal val="visible"/>
                                      </p:to>
                                    </p:set>
                                    <p:anim calcmode="lin" valueType="num">
                                      <p:cBhvr additive="base">
                                        <p:cTn id="31" dur="500" fill="hold"/>
                                        <p:tgtEl>
                                          <p:spTgt spid="181256"/>
                                        </p:tgtEl>
                                        <p:attrNameLst>
                                          <p:attrName>ppt_x</p:attrName>
                                        </p:attrNameLst>
                                      </p:cBhvr>
                                      <p:tavLst>
                                        <p:tav tm="0">
                                          <p:val>
                                            <p:strVal val="#ppt_x"/>
                                          </p:val>
                                        </p:tav>
                                        <p:tav tm="100000">
                                          <p:val>
                                            <p:strVal val="#ppt_x"/>
                                          </p:val>
                                        </p:tav>
                                      </p:tavLst>
                                    </p:anim>
                                    <p:anim calcmode="lin" valueType="num">
                                      <p:cBhvr additive="base">
                                        <p:cTn id="32" dur="500" fill="hold"/>
                                        <p:tgtEl>
                                          <p:spTgt spid="18125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81257"/>
                                        </p:tgtEl>
                                        <p:attrNameLst>
                                          <p:attrName>style.visibility</p:attrName>
                                        </p:attrNameLst>
                                      </p:cBhvr>
                                      <p:to>
                                        <p:strVal val="visible"/>
                                      </p:to>
                                    </p:set>
                                    <p:anim calcmode="lin" valueType="num">
                                      <p:cBhvr additive="base">
                                        <p:cTn id="37" dur="500" fill="hold"/>
                                        <p:tgtEl>
                                          <p:spTgt spid="181257"/>
                                        </p:tgtEl>
                                        <p:attrNameLst>
                                          <p:attrName>ppt_x</p:attrName>
                                        </p:attrNameLst>
                                      </p:cBhvr>
                                      <p:tavLst>
                                        <p:tav tm="0">
                                          <p:val>
                                            <p:strVal val="#ppt_x"/>
                                          </p:val>
                                        </p:tav>
                                        <p:tav tm="100000">
                                          <p:val>
                                            <p:strVal val="#ppt_x"/>
                                          </p:val>
                                        </p:tav>
                                      </p:tavLst>
                                    </p:anim>
                                    <p:anim calcmode="lin" valueType="num">
                                      <p:cBhvr additive="base">
                                        <p:cTn id="38" dur="500" fill="hold"/>
                                        <p:tgtEl>
                                          <p:spTgt spid="1812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3" grpId="0"/>
      <p:bldP spid="181254" grpId="0"/>
      <p:bldP spid="181255" grpId="0"/>
      <p:bldP spid="181256" grpId="0"/>
      <p:bldP spid="181257" grpId="0"/>
      <p:bldP spid="18125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3"/>
          <p:cNvSpPr>
            <a:spLocks noGrp="1" noChangeArrowheads="1"/>
          </p:cNvSpPr>
          <p:nvPr>
            <p:ph idx="1"/>
          </p:nvPr>
        </p:nvSpPr>
        <p:spPr>
          <a:xfrm>
            <a:off x="250825" y="760413"/>
            <a:ext cx="8713788" cy="6026150"/>
          </a:xfrm>
        </p:spPr>
        <p:txBody>
          <a:bodyPr/>
          <a:lstStyle/>
          <a:p>
            <a:pPr marL="0" indent="0" eaLnBrk="1" hangingPunct="1">
              <a:lnSpc>
                <a:spcPct val="80000"/>
              </a:lnSpc>
              <a:buFont typeface="Wingdings" pitchFamily="2" charset="2"/>
              <a:buNone/>
            </a:pPr>
            <a:r>
              <a:rPr lang="zh-CN" altLang="en-US" sz="2400" dirty="0" smtClean="0"/>
              <a:t>例</a:t>
            </a:r>
            <a:r>
              <a:rPr lang="en-US" altLang="zh-CN" sz="2400" dirty="0" smtClean="0"/>
              <a:t>3.62</a:t>
            </a:r>
            <a:r>
              <a:rPr lang="zh-CN" altLang="en-US" sz="2400" dirty="0" smtClean="0"/>
              <a:t>解法三：计数加上外连接</a:t>
            </a:r>
          </a:p>
          <a:p>
            <a:pPr marL="0" indent="0" eaLnBrk="1" hangingPunct="1">
              <a:lnSpc>
                <a:spcPct val="80000"/>
              </a:lnSpc>
              <a:buFont typeface="Wingdings" pitchFamily="2" charset="2"/>
              <a:buNone/>
            </a:pPr>
            <a:r>
              <a:rPr lang="en-US" altLang="zh-CN" sz="2400" dirty="0" smtClean="0"/>
              <a:t>select   distinct   </a:t>
            </a:r>
            <a:r>
              <a:rPr lang="en-US" altLang="zh-CN" sz="2400" dirty="0" err="1" smtClean="0"/>
              <a:t>sno</a:t>
            </a:r>
            <a:r>
              <a:rPr lang="en-US" altLang="zh-CN" sz="2400" dirty="0" smtClean="0"/>
              <a:t>   from   sc   </a:t>
            </a:r>
            <a:r>
              <a:rPr lang="en-US" altLang="zh-CN" sz="2400" dirty="0" smtClean="0">
                <a:solidFill>
                  <a:srgbClr val="FF0000"/>
                </a:solidFill>
              </a:rPr>
              <a:t>A</a:t>
            </a:r>
          </a:p>
          <a:p>
            <a:pPr marL="0" indent="0" eaLnBrk="1" hangingPunct="1">
              <a:lnSpc>
                <a:spcPct val="80000"/>
              </a:lnSpc>
              <a:buFont typeface="Wingdings" pitchFamily="2" charset="2"/>
              <a:buNone/>
            </a:pPr>
            <a:r>
              <a:rPr lang="en-US" altLang="zh-CN" sz="2400" dirty="0" smtClean="0"/>
              <a:t>where </a:t>
            </a:r>
          </a:p>
          <a:p>
            <a:pPr marL="0" indent="0" eaLnBrk="1" hangingPunct="1">
              <a:lnSpc>
                <a:spcPct val="80000"/>
              </a:lnSpc>
              <a:buFont typeface="Wingdings" pitchFamily="2" charset="2"/>
              <a:buNone/>
            </a:pPr>
            <a:r>
              <a:rPr lang="en-US" altLang="zh-CN" sz="2400" dirty="0" smtClean="0"/>
              <a:t>( </a:t>
            </a:r>
            <a:r>
              <a:rPr lang="en-US" altLang="zh-CN" sz="2400" dirty="0" smtClean="0">
                <a:solidFill>
                  <a:srgbClr val="0000FF"/>
                </a:solidFill>
              </a:rPr>
              <a:t>select count(*) from course</a:t>
            </a:r>
          </a:p>
          <a:p>
            <a:pPr marL="0" indent="0" eaLnBrk="1" hangingPunct="1">
              <a:lnSpc>
                <a:spcPct val="80000"/>
              </a:lnSpc>
              <a:buFont typeface="Wingdings" pitchFamily="2" charset="2"/>
              <a:buNone/>
            </a:pPr>
            <a:r>
              <a:rPr lang="en-US" altLang="zh-CN" sz="2400" dirty="0" smtClean="0">
                <a:solidFill>
                  <a:srgbClr val="0000FF"/>
                </a:solidFill>
              </a:rPr>
              <a:t>  </a:t>
            </a:r>
            <a:r>
              <a:rPr lang="en-US" altLang="zh-CN" sz="2400" dirty="0" smtClean="0">
                <a:solidFill>
                  <a:srgbClr val="00B050"/>
                </a:solidFill>
              </a:rPr>
              <a:t>left outer join </a:t>
            </a:r>
            <a:r>
              <a:rPr lang="en-US" altLang="zh-CN" sz="2400" dirty="0" smtClean="0">
                <a:solidFill>
                  <a:srgbClr val="0000FF"/>
                </a:solidFill>
              </a:rPr>
              <a:t>sc B on </a:t>
            </a:r>
            <a:r>
              <a:rPr lang="en-US" altLang="zh-CN" sz="2400" dirty="0" smtClean="0">
                <a:solidFill>
                  <a:srgbClr val="00B050"/>
                </a:solidFill>
              </a:rPr>
              <a:t>course.cno = B.cno</a:t>
            </a:r>
          </a:p>
          <a:p>
            <a:pPr marL="0" indent="0" eaLnBrk="1" hangingPunct="1">
              <a:lnSpc>
                <a:spcPct val="80000"/>
              </a:lnSpc>
              <a:buFont typeface="Wingdings" pitchFamily="2" charset="2"/>
              <a:buNone/>
            </a:pPr>
            <a:r>
              <a:rPr lang="en-US" altLang="zh-CN" sz="2400" dirty="0" smtClean="0">
                <a:solidFill>
                  <a:srgbClr val="0000FF"/>
                </a:solidFill>
              </a:rPr>
              <a:t>  and </a:t>
            </a:r>
            <a:r>
              <a:rPr lang="en-US" altLang="zh-CN" sz="2400" dirty="0" smtClean="0">
                <a:solidFill>
                  <a:srgbClr val="FF0000"/>
                </a:solidFill>
              </a:rPr>
              <a:t>A</a:t>
            </a:r>
            <a:r>
              <a:rPr lang="en-US" altLang="zh-CN" sz="2400" dirty="0" smtClean="0">
                <a:solidFill>
                  <a:srgbClr val="0000FF"/>
                </a:solidFill>
              </a:rPr>
              <a:t>.sno = B.sno </a:t>
            </a:r>
          </a:p>
          <a:p>
            <a:pPr marL="0" indent="0" eaLnBrk="1" hangingPunct="1">
              <a:lnSpc>
                <a:spcPct val="80000"/>
              </a:lnSpc>
              <a:buFont typeface="Wingdings" pitchFamily="2" charset="2"/>
              <a:buNone/>
            </a:pPr>
            <a:r>
              <a:rPr lang="en-US" altLang="zh-CN" sz="2400" dirty="0" smtClean="0">
                <a:solidFill>
                  <a:srgbClr val="0000FF"/>
                </a:solidFill>
              </a:rPr>
              <a:t>  where B.sno is null</a:t>
            </a:r>
            <a:r>
              <a:rPr lang="en-US" altLang="zh-CN" sz="2400" dirty="0" smtClean="0"/>
              <a:t>)   =    0  ;</a:t>
            </a:r>
          </a:p>
          <a:p>
            <a:pPr marL="0" indent="0" eaLnBrk="1" hangingPunct="1">
              <a:lnSpc>
                <a:spcPct val="80000"/>
              </a:lnSpc>
              <a:buFont typeface="Wingdings" pitchFamily="2" charset="2"/>
              <a:buNone/>
            </a:pPr>
            <a:endParaRPr lang="en-US" altLang="zh-CN" sz="2400" dirty="0" smtClean="0"/>
          </a:p>
          <a:p>
            <a:pPr marL="0" indent="0" eaLnBrk="1" hangingPunct="1">
              <a:lnSpc>
                <a:spcPct val="80000"/>
              </a:lnSpc>
              <a:buFont typeface="Wingdings" pitchFamily="2" charset="2"/>
              <a:buNone/>
            </a:pPr>
            <a:r>
              <a:rPr lang="zh-CN" altLang="en-US" sz="2400" dirty="0" smtClean="0"/>
              <a:t>例</a:t>
            </a:r>
            <a:r>
              <a:rPr lang="en-US" altLang="zh-CN" sz="2400" dirty="0" smtClean="0"/>
              <a:t>3.62</a:t>
            </a:r>
            <a:r>
              <a:rPr lang="zh-CN" altLang="en-US" sz="2400" dirty="0" smtClean="0"/>
              <a:t>解法四：两次计数</a:t>
            </a:r>
          </a:p>
          <a:p>
            <a:pPr marL="0" indent="0" eaLnBrk="1" hangingPunct="1">
              <a:lnSpc>
                <a:spcPct val="80000"/>
              </a:lnSpc>
              <a:buFont typeface="Wingdings" pitchFamily="2" charset="2"/>
              <a:buNone/>
            </a:pPr>
            <a:r>
              <a:rPr lang="en-US" altLang="zh-CN" sz="2400" dirty="0" smtClean="0"/>
              <a:t>select distinct </a:t>
            </a:r>
            <a:r>
              <a:rPr lang="en-US" altLang="zh-CN" sz="2400" dirty="0" err="1" smtClean="0"/>
              <a:t>sno</a:t>
            </a:r>
            <a:r>
              <a:rPr lang="en-US" altLang="zh-CN" sz="2400" dirty="0" smtClean="0"/>
              <a:t> from </a:t>
            </a:r>
            <a:r>
              <a:rPr lang="en-US" altLang="zh-CN" sz="2400" dirty="0" smtClean="0">
                <a:solidFill>
                  <a:srgbClr val="FF0000"/>
                </a:solidFill>
              </a:rPr>
              <a:t>student</a:t>
            </a:r>
          </a:p>
          <a:p>
            <a:pPr marL="0" indent="0" eaLnBrk="1" hangingPunct="1">
              <a:lnSpc>
                <a:spcPct val="80000"/>
              </a:lnSpc>
              <a:buFont typeface="Wingdings" pitchFamily="2" charset="2"/>
              <a:buNone/>
            </a:pPr>
            <a:r>
              <a:rPr lang="en-US" altLang="zh-CN" sz="2400" dirty="0" smtClean="0"/>
              <a:t>where (</a:t>
            </a:r>
          </a:p>
          <a:p>
            <a:pPr marL="0" indent="0" eaLnBrk="1" hangingPunct="1">
              <a:lnSpc>
                <a:spcPct val="80000"/>
              </a:lnSpc>
              <a:buFont typeface="Wingdings" pitchFamily="2" charset="2"/>
              <a:buNone/>
            </a:pPr>
            <a:r>
              <a:rPr lang="en-US" altLang="zh-CN" sz="2400" dirty="0" smtClean="0">
                <a:solidFill>
                  <a:srgbClr val="0000FF"/>
                </a:solidFill>
              </a:rPr>
              <a:t>  select count(*) from course</a:t>
            </a:r>
          </a:p>
          <a:p>
            <a:pPr marL="0" indent="0" eaLnBrk="1" hangingPunct="1">
              <a:lnSpc>
                <a:spcPct val="80000"/>
              </a:lnSpc>
              <a:buFont typeface="Wingdings" pitchFamily="2" charset="2"/>
              <a:buNone/>
            </a:pPr>
            <a:r>
              <a:rPr lang="en-US" altLang="zh-CN" sz="2400" dirty="0" smtClean="0">
                <a:solidFill>
                  <a:srgbClr val="0000FF"/>
                </a:solidFill>
              </a:rPr>
              <a:t>  where (</a:t>
            </a:r>
            <a:r>
              <a:rPr lang="en-US" altLang="zh-CN" sz="2400" dirty="0" smtClean="0">
                <a:solidFill>
                  <a:srgbClr val="00B050"/>
                </a:solidFill>
              </a:rPr>
              <a:t>select count(*) from sc where sc.cno =     </a:t>
            </a:r>
          </a:p>
          <a:p>
            <a:pPr marL="0" indent="0" eaLnBrk="1" hangingPunct="1">
              <a:lnSpc>
                <a:spcPct val="80000"/>
              </a:lnSpc>
              <a:buFont typeface="Wingdings" pitchFamily="2" charset="2"/>
              <a:buNone/>
            </a:pPr>
            <a:r>
              <a:rPr lang="en-US" altLang="zh-CN" sz="2400" dirty="0" smtClean="0">
                <a:solidFill>
                  <a:srgbClr val="00B050"/>
                </a:solidFill>
              </a:rPr>
              <a:t>  course.cno and sc.sno = </a:t>
            </a:r>
            <a:r>
              <a:rPr lang="en-US" altLang="zh-CN" sz="2400" dirty="0" smtClean="0">
                <a:solidFill>
                  <a:srgbClr val="FF0000"/>
                </a:solidFill>
              </a:rPr>
              <a:t>student</a:t>
            </a:r>
            <a:r>
              <a:rPr lang="en-US" altLang="zh-CN" sz="2400" dirty="0" smtClean="0">
                <a:solidFill>
                  <a:srgbClr val="0066FF"/>
                </a:solidFill>
              </a:rPr>
              <a:t>.sno </a:t>
            </a:r>
          </a:p>
          <a:p>
            <a:pPr marL="0" indent="0" eaLnBrk="1" hangingPunct="1">
              <a:lnSpc>
                <a:spcPct val="80000"/>
              </a:lnSpc>
              <a:buFont typeface="Wingdings" pitchFamily="2" charset="2"/>
              <a:buNone/>
            </a:pPr>
            <a:r>
              <a:rPr lang="en-US" altLang="zh-CN" sz="2400" dirty="0" smtClean="0">
                <a:solidFill>
                  <a:srgbClr val="00B050"/>
                </a:solidFill>
              </a:rPr>
              <a:t>  )=0</a:t>
            </a:r>
          </a:p>
          <a:p>
            <a:pPr marL="0" indent="0" eaLnBrk="1" hangingPunct="1">
              <a:lnSpc>
                <a:spcPct val="80000"/>
              </a:lnSpc>
              <a:buFont typeface="Wingdings" pitchFamily="2" charset="2"/>
              <a:buNone/>
            </a:pPr>
            <a:r>
              <a:rPr lang="en-US" altLang="zh-CN" sz="2400" dirty="0" smtClean="0">
                <a:solidFill>
                  <a:srgbClr val="0000FF"/>
                </a:solidFill>
              </a:rPr>
              <a:t>)=0</a:t>
            </a:r>
          </a:p>
        </p:txBody>
      </p:sp>
      <p:sp>
        <p:nvSpPr>
          <p:cNvPr id="3" name="灯片编号占位符 2"/>
          <p:cNvSpPr>
            <a:spLocks noGrp="1"/>
          </p:cNvSpPr>
          <p:nvPr>
            <p:ph type="sldNum" sz="quarter" idx="12"/>
          </p:nvPr>
        </p:nvSpPr>
        <p:spPr/>
        <p:txBody>
          <a:bodyPr/>
          <a:lstStyle/>
          <a:p>
            <a:pPr>
              <a:defRPr/>
            </a:pPr>
            <a:fld id="{AB23B6C6-865C-4EC7-982F-8A9F1B814DD3}" type="slidenum">
              <a:rPr lang="en-US" altLang="zh-CN" smtClean="0"/>
              <a:pPr>
                <a:defRPr/>
              </a:pPr>
              <a:t>86</a:t>
            </a:fld>
            <a:endParaRPr lang="en-US" altLang="zh-CN"/>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1026"/>
          <p:cNvSpPr>
            <a:spLocks noGrp="1" noChangeArrowheads="1"/>
          </p:cNvSpPr>
          <p:nvPr>
            <p:ph type="title"/>
          </p:nvPr>
        </p:nvSpPr>
        <p:spPr>
          <a:xfrm>
            <a:off x="250825" y="684213"/>
            <a:ext cx="8162925" cy="822325"/>
          </a:xfrm>
        </p:spPr>
        <p:txBody>
          <a:bodyPr/>
          <a:lstStyle/>
          <a:p>
            <a:pPr eaLnBrk="1" hangingPunct="1"/>
            <a:r>
              <a:rPr lang="zh-CN" altLang="en-US" sz="2400" dirty="0" smtClean="0">
                <a:solidFill>
                  <a:schemeClr val="tx1"/>
                </a:solidFill>
              </a:rPr>
              <a:t>教材第</a:t>
            </a:r>
            <a:r>
              <a:rPr lang="en-US" altLang="zh-CN" sz="2400" dirty="0" smtClean="0">
                <a:solidFill>
                  <a:schemeClr val="tx1"/>
                </a:solidFill>
              </a:rPr>
              <a:t>111</a:t>
            </a:r>
            <a:r>
              <a:rPr lang="zh-CN" altLang="en-US" sz="2400" dirty="0" smtClean="0">
                <a:solidFill>
                  <a:schemeClr val="tx1"/>
                </a:solidFill>
              </a:rPr>
              <a:t>页例</a:t>
            </a:r>
            <a:r>
              <a:rPr lang="en-US" altLang="zh-CN" sz="2400" dirty="0" smtClean="0">
                <a:solidFill>
                  <a:schemeClr val="tx1"/>
                </a:solidFill>
              </a:rPr>
              <a:t>3.63</a:t>
            </a:r>
            <a:r>
              <a:rPr lang="zh-CN" altLang="en-US" sz="2400" dirty="0" smtClean="0">
                <a:solidFill>
                  <a:schemeClr val="tx1"/>
                </a:solidFill>
              </a:rPr>
              <a:t>：查询至少选修了学生</a:t>
            </a:r>
            <a:r>
              <a:rPr lang="en-US" altLang="zh-CN" sz="2400" dirty="0" smtClean="0">
                <a:solidFill>
                  <a:schemeClr val="tx1"/>
                </a:solidFill>
              </a:rPr>
              <a:t>200215122</a:t>
            </a:r>
            <a:r>
              <a:rPr lang="zh-CN" altLang="en-US" sz="2400" dirty="0" smtClean="0">
                <a:solidFill>
                  <a:schemeClr val="tx1"/>
                </a:solidFill>
              </a:rPr>
              <a:t>选修的全部课程的学生号码</a:t>
            </a:r>
          </a:p>
        </p:txBody>
      </p:sp>
      <p:sp>
        <p:nvSpPr>
          <p:cNvPr id="83971" name="Rectangle 1027"/>
          <p:cNvSpPr>
            <a:spLocks noGrp="1" noChangeArrowheads="1"/>
          </p:cNvSpPr>
          <p:nvPr>
            <p:ph idx="1"/>
          </p:nvPr>
        </p:nvSpPr>
        <p:spPr>
          <a:xfrm>
            <a:off x="179388" y="1609725"/>
            <a:ext cx="8713787" cy="4176713"/>
          </a:xfrm>
        </p:spPr>
        <p:txBody>
          <a:bodyPr/>
          <a:lstStyle/>
          <a:p>
            <a:pPr eaLnBrk="1" hangingPunct="1">
              <a:buFont typeface="Wingdings" pitchFamily="2" charset="2"/>
              <a:buNone/>
            </a:pPr>
            <a:r>
              <a:rPr lang="en-US" altLang="zh-CN" sz="2400" dirty="0" smtClean="0"/>
              <a:t>select distinct </a:t>
            </a:r>
            <a:r>
              <a:rPr lang="en-US" altLang="zh-CN" sz="2400" dirty="0" err="1" smtClean="0"/>
              <a:t>sno</a:t>
            </a:r>
            <a:endParaRPr lang="en-US" altLang="zh-CN" sz="2400" dirty="0" smtClean="0"/>
          </a:p>
          <a:p>
            <a:pPr eaLnBrk="1" hangingPunct="1">
              <a:buFont typeface="Wingdings" pitchFamily="2" charset="2"/>
              <a:buNone/>
            </a:pPr>
            <a:r>
              <a:rPr lang="en-US" altLang="zh-CN" sz="2400" dirty="0" smtClean="0"/>
              <a:t>from sc SCX</a:t>
            </a:r>
          </a:p>
          <a:p>
            <a:pPr eaLnBrk="1" hangingPunct="1">
              <a:buFont typeface="Wingdings" pitchFamily="2" charset="2"/>
              <a:buNone/>
            </a:pPr>
            <a:r>
              <a:rPr lang="en-US" altLang="zh-CN" sz="2400" dirty="0" smtClean="0"/>
              <a:t>where not exists</a:t>
            </a:r>
          </a:p>
          <a:p>
            <a:pPr eaLnBrk="1" hangingPunct="1">
              <a:buFont typeface="Wingdings" pitchFamily="2" charset="2"/>
              <a:buNone/>
            </a:pPr>
            <a:r>
              <a:rPr lang="en-US" altLang="zh-CN" sz="2400" dirty="0" smtClean="0"/>
              <a:t>(   </a:t>
            </a:r>
            <a:r>
              <a:rPr lang="en-US" altLang="zh-CN" sz="2400" dirty="0" smtClean="0">
                <a:solidFill>
                  <a:srgbClr val="0000FF"/>
                </a:solidFill>
              </a:rPr>
              <a:t>select * from sc SCY</a:t>
            </a:r>
          </a:p>
          <a:p>
            <a:pPr eaLnBrk="1" hangingPunct="1">
              <a:buFont typeface="Wingdings" pitchFamily="2" charset="2"/>
              <a:buNone/>
            </a:pPr>
            <a:r>
              <a:rPr lang="en-US" altLang="zh-CN" sz="2400" dirty="0" smtClean="0">
                <a:solidFill>
                  <a:srgbClr val="0000FF"/>
                </a:solidFill>
              </a:rPr>
              <a:t>    where </a:t>
            </a:r>
            <a:r>
              <a:rPr lang="en-US" altLang="zh-CN" sz="2400" dirty="0" err="1" smtClean="0">
                <a:solidFill>
                  <a:srgbClr val="0000FF"/>
                </a:solidFill>
              </a:rPr>
              <a:t>sno</a:t>
            </a:r>
            <a:r>
              <a:rPr lang="en-US" altLang="zh-CN" sz="2400" dirty="0" smtClean="0">
                <a:solidFill>
                  <a:srgbClr val="0000FF"/>
                </a:solidFill>
              </a:rPr>
              <a:t>=</a:t>
            </a:r>
            <a:r>
              <a:rPr lang="en-US" altLang="zh-CN" sz="2400" dirty="0" smtClean="0">
                <a:solidFill>
                  <a:srgbClr val="0000FF"/>
                </a:solidFill>
                <a:latin typeface="Times New Roman" pitchFamily="18" charset="0"/>
              </a:rPr>
              <a:t>‘</a:t>
            </a:r>
            <a:r>
              <a:rPr lang="en-US" altLang="zh-CN" sz="2400" dirty="0" smtClean="0">
                <a:solidFill>
                  <a:srgbClr val="0000FF"/>
                </a:solidFill>
              </a:rPr>
              <a:t>200215122</a:t>
            </a:r>
            <a:r>
              <a:rPr lang="en-US" altLang="zh-CN" sz="2400" dirty="0" smtClean="0">
                <a:solidFill>
                  <a:srgbClr val="0000FF"/>
                </a:solidFill>
                <a:latin typeface="Times New Roman" pitchFamily="18" charset="0"/>
              </a:rPr>
              <a:t>’</a:t>
            </a:r>
            <a:endParaRPr lang="en-US" altLang="zh-CN" sz="2400" dirty="0" smtClean="0">
              <a:solidFill>
                <a:srgbClr val="0000FF"/>
              </a:solidFill>
            </a:endParaRPr>
          </a:p>
          <a:p>
            <a:pPr eaLnBrk="1" hangingPunct="1">
              <a:buFont typeface="Wingdings" pitchFamily="2" charset="2"/>
              <a:buNone/>
            </a:pPr>
            <a:r>
              <a:rPr lang="en-US" altLang="zh-CN" sz="2400" dirty="0" smtClean="0">
                <a:solidFill>
                  <a:srgbClr val="0000FF"/>
                </a:solidFill>
              </a:rPr>
              <a:t>    and not exists</a:t>
            </a:r>
          </a:p>
          <a:p>
            <a:pPr eaLnBrk="1" hangingPunct="1">
              <a:buFont typeface="Wingdings" pitchFamily="2" charset="2"/>
              <a:buNone/>
            </a:pPr>
            <a:r>
              <a:rPr lang="en-US" altLang="zh-CN" sz="2400" dirty="0" smtClean="0"/>
              <a:t>    (   </a:t>
            </a:r>
            <a:r>
              <a:rPr lang="en-US" altLang="zh-CN" sz="2400" dirty="0" smtClean="0">
                <a:solidFill>
                  <a:schemeClr val="accent5">
                    <a:lumMod val="75000"/>
                  </a:schemeClr>
                </a:solidFill>
              </a:rPr>
              <a:t>select  * from sc SCZ</a:t>
            </a:r>
          </a:p>
          <a:p>
            <a:pPr eaLnBrk="1" hangingPunct="1">
              <a:buFont typeface="Wingdings" pitchFamily="2" charset="2"/>
              <a:buNone/>
            </a:pPr>
            <a:r>
              <a:rPr lang="en-US" altLang="zh-CN" sz="2400" dirty="0" smtClean="0">
                <a:solidFill>
                  <a:schemeClr val="accent5">
                    <a:lumMod val="75000"/>
                  </a:schemeClr>
                </a:solidFill>
              </a:rPr>
              <a:t>        where SCZ.cno =</a:t>
            </a:r>
            <a:r>
              <a:rPr lang="en-US" altLang="zh-CN" sz="2400" dirty="0" smtClean="0">
                <a:solidFill>
                  <a:srgbClr val="0066FF"/>
                </a:solidFill>
              </a:rPr>
              <a:t> </a:t>
            </a:r>
            <a:r>
              <a:rPr lang="en-US" altLang="zh-CN" sz="2400" dirty="0" smtClean="0">
                <a:solidFill>
                  <a:srgbClr val="FF0000"/>
                </a:solidFill>
              </a:rPr>
              <a:t>      </a:t>
            </a:r>
            <a:r>
              <a:rPr lang="en-US" altLang="zh-CN" sz="2400" dirty="0" smtClean="0">
                <a:solidFill>
                  <a:srgbClr val="0066FF"/>
                </a:solidFill>
              </a:rPr>
              <a:t>.</a:t>
            </a:r>
            <a:r>
              <a:rPr lang="en-US" altLang="zh-CN" sz="2400" dirty="0" err="1" smtClean="0">
                <a:solidFill>
                  <a:srgbClr val="0066FF"/>
                </a:solidFill>
              </a:rPr>
              <a:t>cno</a:t>
            </a:r>
            <a:endParaRPr lang="en-US" altLang="zh-CN" sz="2400" dirty="0" smtClean="0">
              <a:solidFill>
                <a:srgbClr val="0066FF"/>
              </a:solidFill>
            </a:endParaRPr>
          </a:p>
          <a:p>
            <a:pPr eaLnBrk="1" hangingPunct="1">
              <a:buFont typeface="Wingdings" pitchFamily="2" charset="2"/>
              <a:buNone/>
            </a:pPr>
            <a:r>
              <a:rPr lang="en-US" altLang="zh-CN" sz="2400" dirty="0" smtClean="0">
                <a:solidFill>
                  <a:srgbClr val="0066FF"/>
                </a:solidFill>
              </a:rPr>
              <a:t>        </a:t>
            </a:r>
            <a:r>
              <a:rPr lang="en-US" altLang="zh-CN" sz="2400" dirty="0" smtClean="0">
                <a:solidFill>
                  <a:schemeClr val="accent5">
                    <a:lumMod val="75000"/>
                  </a:schemeClr>
                </a:solidFill>
              </a:rPr>
              <a:t>and SCZ.sno =</a:t>
            </a:r>
            <a:r>
              <a:rPr lang="en-US" altLang="zh-CN" sz="2400" dirty="0" smtClean="0">
                <a:solidFill>
                  <a:srgbClr val="0066FF"/>
                </a:solidFill>
              </a:rPr>
              <a:t> </a:t>
            </a:r>
            <a:r>
              <a:rPr lang="en-US" altLang="zh-CN" sz="2400" dirty="0" smtClean="0">
                <a:solidFill>
                  <a:srgbClr val="0000FF"/>
                </a:solidFill>
              </a:rPr>
              <a:t>      </a:t>
            </a:r>
            <a:r>
              <a:rPr lang="en-US" altLang="zh-CN" sz="2400" dirty="0" smtClean="0">
                <a:solidFill>
                  <a:srgbClr val="0066FF"/>
                </a:solidFill>
              </a:rPr>
              <a:t>.</a:t>
            </a:r>
            <a:r>
              <a:rPr lang="en-US" altLang="zh-CN" sz="2400" dirty="0" err="1" smtClean="0">
                <a:solidFill>
                  <a:srgbClr val="0066FF"/>
                </a:solidFill>
              </a:rPr>
              <a:t>sno</a:t>
            </a:r>
            <a:r>
              <a:rPr lang="en-US" altLang="zh-CN" sz="2400" dirty="0" smtClean="0"/>
              <a:t>))</a:t>
            </a:r>
          </a:p>
        </p:txBody>
      </p:sp>
      <p:sp>
        <p:nvSpPr>
          <p:cNvPr id="211972" name="Rectangle 1028"/>
          <p:cNvSpPr>
            <a:spLocks noChangeArrowheads="1"/>
          </p:cNvSpPr>
          <p:nvPr/>
        </p:nvSpPr>
        <p:spPr bwMode="auto">
          <a:xfrm>
            <a:off x="3851275" y="4679950"/>
            <a:ext cx="792163" cy="457200"/>
          </a:xfrm>
          <a:prstGeom prst="rect">
            <a:avLst/>
          </a:prstGeom>
          <a:noFill/>
          <a:ln w="9525">
            <a:noFill/>
            <a:miter lim="800000"/>
            <a:headEnd/>
            <a:tailEnd/>
          </a:ln>
        </p:spPr>
        <p:txBody>
          <a:bodyPr wrap="none">
            <a:spAutoFit/>
          </a:bodyPr>
          <a:lstStyle/>
          <a:p>
            <a:r>
              <a:rPr lang="en-US" altLang="zh-CN">
                <a:solidFill>
                  <a:srgbClr val="FF0000"/>
                </a:solidFill>
              </a:rPr>
              <a:t>SCY</a:t>
            </a:r>
          </a:p>
        </p:txBody>
      </p:sp>
      <p:sp>
        <p:nvSpPr>
          <p:cNvPr id="211973" name="Rectangle 1029"/>
          <p:cNvSpPr>
            <a:spLocks noChangeArrowheads="1"/>
          </p:cNvSpPr>
          <p:nvPr/>
        </p:nvSpPr>
        <p:spPr bwMode="auto">
          <a:xfrm>
            <a:off x="3492500" y="5113338"/>
            <a:ext cx="814388" cy="457200"/>
          </a:xfrm>
          <a:prstGeom prst="rect">
            <a:avLst/>
          </a:prstGeom>
          <a:noFill/>
          <a:ln w="9525">
            <a:noFill/>
            <a:miter lim="800000"/>
            <a:headEnd/>
            <a:tailEnd/>
          </a:ln>
        </p:spPr>
        <p:txBody>
          <a:bodyPr wrap="none">
            <a:spAutoFit/>
          </a:bodyPr>
          <a:lstStyle/>
          <a:p>
            <a:r>
              <a:rPr lang="en-US" altLang="zh-CN">
                <a:solidFill>
                  <a:srgbClr val="0000FF"/>
                </a:solidFill>
              </a:rPr>
              <a:t>SCX</a:t>
            </a:r>
          </a:p>
        </p:txBody>
      </p:sp>
      <p:sp>
        <p:nvSpPr>
          <p:cNvPr id="6" name="灯片编号占位符 5"/>
          <p:cNvSpPr>
            <a:spLocks noGrp="1"/>
          </p:cNvSpPr>
          <p:nvPr>
            <p:ph type="sldNum" sz="quarter" idx="12"/>
          </p:nvPr>
        </p:nvSpPr>
        <p:spPr/>
        <p:txBody>
          <a:bodyPr/>
          <a:lstStyle/>
          <a:p>
            <a:pPr>
              <a:defRPr/>
            </a:pPr>
            <a:fld id="{1A875499-9BDF-4D94-BE19-B13D4EFA547D}" type="slidenum">
              <a:rPr lang="en-US" altLang="zh-CN" smtClean="0"/>
              <a:pPr>
                <a:defRPr/>
              </a:pPr>
              <a:t>87</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1972"/>
                                        </p:tgtEl>
                                        <p:attrNameLst>
                                          <p:attrName>style.visibility</p:attrName>
                                        </p:attrNameLst>
                                      </p:cBhvr>
                                      <p:to>
                                        <p:strVal val="visible"/>
                                      </p:to>
                                    </p:set>
                                    <p:anim calcmode="lin" valueType="num">
                                      <p:cBhvr additive="base">
                                        <p:cTn id="7" dur="500" fill="hold"/>
                                        <p:tgtEl>
                                          <p:spTgt spid="211972"/>
                                        </p:tgtEl>
                                        <p:attrNameLst>
                                          <p:attrName>ppt_x</p:attrName>
                                        </p:attrNameLst>
                                      </p:cBhvr>
                                      <p:tavLst>
                                        <p:tav tm="0">
                                          <p:val>
                                            <p:strVal val="#ppt_x"/>
                                          </p:val>
                                        </p:tav>
                                        <p:tav tm="100000">
                                          <p:val>
                                            <p:strVal val="#ppt_x"/>
                                          </p:val>
                                        </p:tav>
                                      </p:tavLst>
                                    </p:anim>
                                    <p:anim calcmode="lin" valueType="num">
                                      <p:cBhvr additive="base">
                                        <p:cTn id="8" dur="500" fill="hold"/>
                                        <p:tgtEl>
                                          <p:spTgt spid="21197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1973"/>
                                        </p:tgtEl>
                                        <p:attrNameLst>
                                          <p:attrName>style.visibility</p:attrName>
                                        </p:attrNameLst>
                                      </p:cBhvr>
                                      <p:to>
                                        <p:strVal val="visible"/>
                                      </p:to>
                                    </p:set>
                                    <p:anim calcmode="lin" valueType="num">
                                      <p:cBhvr additive="base">
                                        <p:cTn id="13" dur="500" fill="hold"/>
                                        <p:tgtEl>
                                          <p:spTgt spid="211973"/>
                                        </p:tgtEl>
                                        <p:attrNameLst>
                                          <p:attrName>ppt_x</p:attrName>
                                        </p:attrNameLst>
                                      </p:cBhvr>
                                      <p:tavLst>
                                        <p:tav tm="0">
                                          <p:val>
                                            <p:strVal val="#ppt_x"/>
                                          </p:val>
                                        </p:tav>
                                        <p:tav tm="100000">
                                          <p:val>
                                            <p:strVal val="#ppt_x"/>
                                          </p:val>
                                        </p:tav>
                                      </p:tavLst>
                                    </p:anim>
                                    <p:anim calcmode="lin" valueType="num">
                                      <p:cBhvr additive="base">
                                        <p:cTn id="14" dur="500" fill="hold"/>
                                        <p:tgtEl>
                                          <p:spTgt spid="2119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72" grpId="0"/>
      <p:bldP spid="211973"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0" name="Rectangle 4"/>
          <p:cNvSpPr>
            <a:spLocks noGrp="1" noChangeArrowheads="1"/>
          </p:cNvSpPr>
          <p:nvPr>
            <p:ph idx="1"/>
          </p:nvPr>
        </p:nvSpPr>
        <p:spPr>
          <a:xfrm>
            <a:off x="179388" y="476672"/>
            <a:ext cx="8713787" cy="6244803"/>
          </a:xfrm>
        </p:spPr>
        <p:txBody>
          <a:bodyPr>
            <a:normAutofit/>
          </a:bodyPr>
          <a:lstStyle/>
          <a:p>
            <a:pPr marL="274320" indent="-274320" eaLnBrk="1" fontAlgn="auto" hangingPunct="1">
              <a:spcAft>
                <a:spcPts val="0"/>
              </a:spcAft>
              <a:buClr>
                <a:schemeClr val="accent3"/>
              </a:buClr>
              <a:buFont typeface="Wingdings" pitchFamily="2" charset="2"/>
              <a:buNone/>
              <a:defRPr/>
            </a:pPr>
            <a:r>
              <a:rPr lang="zh-CN" altLang="en-US" sz="2400" dirty="0" smtClean="0"/>
              <a:t>例</a:t>
            </a:r>
            <a:r>
              <a:rPr lang="en-US" altLang="zh-CN" sz="2400" dirty="0" smtClean="0"/>
              <a:t>3.63</a:t>
            </a:r>
            <a:r>
              <a:rPr lang="zh-CN" altLang="en-US" sz="2400" dirty="0" smtClean="0"/>
              <a:t>另</a:t>
            </a:r>
            <a:r>
              <a:rPr lang="zh-CN" altLang="en-US" sz="2400" dirty="0"/>
              <a:t>解</a:t>
            </a:r>
          </a:p>
          <a:p>
            <a:pPr marL="274320" indent="-274320" eaLnBrk="1" fontAlgn="auto" hangingPunct="1">
              <a:lnSpc>
                <a:spcPct val="120000"/>
              </a:lnSpc>
              <a:spcAft>
                <a:spcPts val="0"/>
              </a:spcAft>
              <a:buClr>
                <a:schemeClr val="accent3"/>
              </a:buClr>
              <a:buFont typeface="Wingdings" pitchFamily="2" charset="2"/>
              <a:buNone/>
              <a:defRPr/>
            </a:pPr>
            <a:r>
              <a:rPr lang="en-US" altLang="zh-CN" sz="2400" dirty="0"/>
              <a:t>select  distinct   </a:t>
            </a:r>
            <a:r>
              <a:rPr lang="en-US" altLang="zh-CN" sz="2400" dirty="0" err="1"/>
              <a:t>sno</a:t>
            </a:r>
            <a:r>
              <a:rPr lang="en-US" altLang="zh-CN" sz="2400" dirty="0"/>
              <a:t>    from    sc  </a:t>
            </a:r>
            <a:r>
              <a:rPr lang="en-US" altLang="zh-CN" sz="2400" dirty="0">
                <a:solidFill>
                  <a:srgbClr val="FF0000"/>
                </a:solidFill>
              </a:rPr>
              <a:t>A</a:t>
            </a:r>
          </a:p>
          <a:p>
            <a:pPr marL="274320" indent="-274320" eaLnBrk="1" fontAlgn="auto" hangingPunct="1">
              <a:lnSpc>
                <a:spcPct val="120000"/>
              </a:lnSpc>
              <a:spcAft>
                <a:spcPts val="0"/>
              </a:spcAft>
              <a:buClr>
                <a:schemeClr val="accent3"/>
              </a:buClr>
              <a:buFont typeface="Wingdings" pitchFamily="2" charset="2"/>
              <a:buNone/>
              <a:defRPr/>
            </a:pPr>
            <a:r>
              <a:rPr lang="en-US" altLang="zh-CN" sz="2400" dirty="0"/>
              <a:t>where   not   exists</a:t>
            </a:r>
          </a:p>
          <a:p>
            <a:pPr marL="274320" indent="-274320" eaLnBrk="1" fontAlgn="auto" hangingPunct="1">
              <a:lnSpc>
                <a:spcPct val="120000"/>
              </a:lnSpc>
              <a:spcAft>
                <a:spcPts val="0"/>
              </a:spcAft>
              <a:buClr>
                <a:schemeClr val="accent3"/>
              </a:buClr>
              <a:buFont typeface="Wingdings" pitchFamily="2" charset="2"/>
              <a:buNone/>
              <a:defRPr/>
            </a:pPr>
            <a:r>
              <a:rPr lang="en-US" altLang="zh-CN" sz="2400" dirty="0"/>
              <a:t>( </a:t>
            </a:r>
            <a:r>
              <a:rPr lang="en-US" altLang="zh-CN" sz="2400" dirty="0">
                <a:solidFill>
                  <a:srgbClr val="0000FF"/>
                </a:solidFill>
              </a:rPr>
              <a:t>select  *   from  sc  B</a:t>
            </a:r>
          </a:p>
          <a:p>
            <a:pPr marL="274320" indent="-274320" eaLnBrk="1" fontAlgn="auto" hangingPunct="1">
              <a:lnSpc>
                <a:spcPct val="120000"/>
              </a:lnSpc>
              <a:spcAft>
                <a:spcPts val="0"/>
              </a:spcAft>
              <a:buClr>
                <a:schemeClr val="accent3"/>
              </a:buClr>
              <a:buFont typeface="Wingdings" pitchFamily="2" charset="2"/>
              <a:buNone/>
              <a:defRPr/>
            </a:pPr>
            <a:r>
              <a:rPr lang="en-US" altLang="zh-CN" sz="2400" dirty="0">
                <a:solidFill>
                  <a:srgbClr val="0000FF"/>
                </a:solidFill>
              </a:rPr>
              <a:t>  where   B.sno = </a:t>
            </a:r>
            <a:r>
              <a:rPr lang="en-US" altLang="zh-CN" sz="2400" dirty="0">
                <a:solidFill>
                  <a:srgbClr val="0000FF"/>
                </a:solidFill>
                <a:latin typeface="Times New Roman"/>
              </a:rPr>
              <a:t>‘</a:t>
            </a:r>
            <a:r>
              <a:rPr lang="en-US" altLang="zh-CN" sz="2400" dirty="0">
                <a:solidFill>
                  <a:srgbClr val="0000FF"/>
                </a:solidFill>
              </a:rPr>
              <a:t>200215122</a:t>
            </a:r>
            <a:r>
              <a:rPr lang="en-US" altLang="zh-CN" sz="2400" dirty="0">
                <a:solidFill>
                  <a:srgbClr val="0000FF"/>
                </a:solidFill>
                <a:latin typeface="Times New Roman"/>
              </a:rPr>
              <a:t>’</a:t>
            </a:r>
            <a:endParaRPr lang="en-US" altLang="zh-CN" sz="2400" dirty="0">
              <a:solidFill>
                <a:srgbClr val="0000FF"/>
              </a:solidFill>
            </a:endParaRPr>
          </a:p>
          <a:p>
            <a:pPr marL="274320" indent="-274320" eaLnBrk="1" fontAlgn="auto" hangingPunct="1">
              <a:lnSpc>
                <a:spcPct val="120000"/>
              </a:lnSpc>
              <a:spcAft>
                <a:spcPts val="0"/>
              </a:spcAft>
              <a:buClr>
                <a:schemeClr val="accent3"/>
              </a:buClr>
              <a:buFont typeface="Wingdings" pitchFamily="2" charset="2"/>
              <a:buNone/>
              <a:defRPr/>
            </a:pPr>
            <a:r>
              <a:rPr lang="en-US" altLang="zh-CN" sz="2400" dirty="0">
                <a:solidFill>
                  <a:srgbClr val="0000FF"/>
                </a:solidFill>
              </a:rPr>
              <a:t>  and  </a:t>
            </a:r>
            <a:r>
              <a:rPr lang="en-US" altLang="zh-CN" sz="2400" dirty="0" err="1">
                <a:solidFill>
                  <a:srgbClr val="0000FF"/>
                </a:solidFill>
              </a:rPr>
              <a:t>cno</a:t>
            </a:r>
            <a:r>
              <a:rPr lang="en-US" altLang="zh-CN" sz="2400" dirty="0">
                <a:solidFill>
                  <a:srgbClr val="0000FF"/>
                </a:solidFill>
              </a:rPr>
              <a:t>   not   in</a:t>
            </a:r>
          </a:p>
          <a:p>
            <a:pPr marL="274320" indent="-274320" eaLnBrk="1" fontAlgn="auto" hangingPunct="1">
              <a:lnSpc>
                <a:spcPct val="120000"/>
              </a:lnSpc>
              <a:spcAft>
                <a:spcPts val="0"/>
              </a:spcAft>
              <a:buClr>
                <a:schemeClr val="accent3"/>
              </a:buClr>
              <a:buFont typeface="Wingdings" pitchFamily="2" charset="2"/>
              <a:buNone/>
              <a:defRPr/>
            </a:pPr>
            <a:r>
              <a:rPr lang="en-US" altLang="zh-CN" sz="2400" dirty="0"/>
              <a:t>  </a:t>
            </a:r>
            <a:r>
              <a:rPr lang="en-US" altLang="zh-CN" sz="2400" dirty="0">
                <a:solidFill>
                  <a:schemeClr val="accent5">
                    <a:lumMod val="75000"/>
                  </a:schemeClr>
                </a:solidFill>
              </a:rPr>
              <a:t>( select   </a:t>
            </a:r>
            <a:r>
              <a:rPr lang="en-US" altLang="zh-CN" sz="2400" dirty="0" err="1">
                <a:solidFill>
                  <a:schemeClr val="accent5">
                    <a:lumMod val="75000"/>
                  </a:schemeClr>
                </a:solidFill>
              </a:rPr>
              <a:t>cno</a:t>
            </a:r>
            <a:r>
              <a:rPr lang="en-US" altLang="zh-CN" sz="2400" dirty="0">
                <a:solidFill>
                  <a:schemeClr val="accent5">
                    <a:lumMod val="75000"/>
                  </a:schemeClr>
                </a:solidFill>
              </a:rPr>
              <a:t>   from  sc  C</a:t>
            </a:r>
          </a:p>
          <a:p>
            <a:pPr marL="274320" indent="-274320" eaLnBrk="1" fontAlgn="auto" hangingPunct="1">
              <a:lnSpc>
                <a:spcPct val="120000"/>
              </a:lnSpc>
              <a:spcAft>
                <a:spcPts val="0"/>
              </a:spcAft>
              <a:buClr>
                <a:schemeClr val="accent3"/>
              </a:buClr>
              <a:buFont typeface="Wingdings" pitchFamily="2" charset="2"/>
              <a:buNone/>
              <a:defRPr/>
            </a:pPr>
            <a:r>
              <a:rPr lang="en-US" altLang="zh-CN" sz="2400" dirty="0">
                <a:solidFill>
                  <a:schemeClr val="accent5">
                    <a:lumMod val="75000"/>
                  </a:schemeClr>
                </a:solidFill>
              </a:rPr>
              <a:t>    where   C.sno = </a:t>
            </a:r>
            <a:r>
              <a:rPr lang="en-US" altLang="zh-CN" sz="2400" dirty="0">
                <a:solidFill>
                  <a:srgbClr val="FF0000"/>
                </a:solidFill>
              </a:rPr>
              <a:t>A</a:t>
            </a:r>
            <a:r>
              <a:rPr lang="en-US" altLang="zh-CN" sz="2400" dirty="0">
                <a:solidFill>
                  <a:srgbClr val="0066FF"/>
                </a:solidFill>
              </a:rPr>
              <a:t>.sno</a:t>
            </a:r>
          </a:p>
          <a:p>
            <a:pPr marL="274320" indent="-274320" eaLnBrk="1" fontAlgn="auto" hangingPunct="1">
              <a:lnSpc>
                <a:spcPct val="120000"/>
              </a:lnSpc>
              <a:spcAft>
                <a:spcPts val="0"/>
              </a:spcAft>
              <a:buClr>
                <a:schemeClr val="accent3"/>
              </a:buClr>
              <a:buFont typeface="Wingdings" pitchFamily="2" charset="2"/>
              <a:buNone/>
              <a:defRPr/>
            </a:pPr>
            <a:r>
              <a:rPr lang="en-US" altLang="zh-CN" sz="2400" dirty="0"/>
              <a:t>  )</a:t>
            </a:r>
          </a:p>
          <a:p>
            <a:pPr marL="274320" indent="-274320" eaLnBrk="1" fontAlgn="auto" hangingPunct="1">
              <a:lnSpc>
                <a:spcPct val="120000"/>
              </a:lnSpc>
              <a:spcAft>
                <a:spcPts val="0"/>
              </a:spcAft>
              <a:buClr>
                <a:schemeClr val="accent3"/>
              </a:buClr>
              <a:buFont typeface="Wingdings" pitchFamily="2" charset="2"/>
              <a:buNone/>
              <a:defRPr/>
            </a:pPr>
            <a:r>
              <a:rPr lang="en-US" altLang="zh-CN" sz="2400" dirty="0"/>
              <a:t>) </a:t>
            </a:r>
          </a:p>
          <a:p>
            <a:pPr marL="274320" indent="-274320" eaLnBrk="1" fontAlgn="auto" hangingPunct="1">
              <a:lnSpc>
                <a:spcPct val="120000"/>
              </a:lnSpc>
              <a:spcAft>
                <a:spcPts val="0"/>
              </a:spcAft>
              <a:buClr>
                <a:schemeClr val="accent3"/>
              </a:buClr>
              <a:buFont typeface="Wingdings" pitchFamily="2" charset="2"/>
              <a:buNone/>
              <a:defRPr/>
            </a:pPr>
            <a:endParaRPr lang="en-US" altLang="zh-CN" sz="2400" dirty="0"/>
          </a:p>
          <a:p>
            <a:pPr marL="274320" indent="-274320" eaLnBrk="1" fontAlgn="auto" hangingPunct="1">
              <a:lnSpc>
                <a:spcPct val="120000"/>
              </a:lnSpc>
              <a:spcAft>
                <a:spcPts val="0"/>
              </a:spcAft>
              <a:buClr>
                <a:schemeClr val="accent3"/>
              </a:buClr>
              <a:buFont typeface="Wingdings" pitchFamily="2" charset="2"/>
              <a:buNone/>
              <a:defRPr/>
            </a:pPr>
            <a:r>
              <a:rPr lang="zh-CN" altLang="en-US" sz="2400" dirty="0" smtClean="0"/>
              <a:t>教材</a:t>
            </a:r>
            <a:r>
              <a:rPr lang="en-US" altLang="zh-CN" sz="2400" dirty="0" smtClean="0"/>
              <a:t>3.4.4</a:t>
            </a:r>
            <a:r>
              <a:rPr lang="zh-CN" altLang="en-US" sz="2400" dirty="0" smtClean="0"/>
              <a:t>节（</a:t>
            </a:r>
            <a:r>
              <a:rPr lang="en-US" altLang="zh-CN" sz="2400" dirty="0" smtClean="0"/>
              <a:t>P111</a:t>
            </a:r>
            <a:r>
              <a:rPr lang="zh-CN" altLang="en-US" sz="2400" dirty="0" smtClean="0"/>
              <a:t>）集合查询</a:t>
            </a:r>
            <a:r>
              <a:rPr lang="en-US" altLang="zh-CN" sz="2400" dirty="0" smtClean="0"/>
              <a:t>:union</a:t>
            </a:r>
            <a:r>
              <a:rPr lang="zh-CN" altLang="en-US" sz="2400" dirty="0"/>
              <a:t>、</a:t>
            </a:r>
            <a:r>
              <a:rPr lang="en-US" altLang="zh-CN" sz="2400" dirty="0"/>
              <a:t>intersect</a:t>
            </a:r>
            <a:r>
              <a:rPr lang="zh-CN" altLang="en-US" sz="2400" dirty="0"/>
              <a:t>、</a:t>
            </a:r>
            <a:r>
              <a:rPr lang="en-US" altLang="zh-CN" sz="2400" dirty="0"/>
              <a:t>except</a:t>
            </a:r>
            <a:r>
              <a:rPr lang="zh-CN" altLang="en-US" sz="2400" dirty="0"/>
              <a:t>。</a:t>
            </a:r>
          </a:p>
        </p:txBody>
      </p:sp>
      <p:sp>
        <p:nvSpPr>
          <p:cNvPr id="3" name="灯片编号占位符 2"/>
          <p:cNvSpPr>
            <a:spLocks noGrp="1"/>
          </p:cNvSpPr>
          <p:nvPr>
            <p:ph type="sldNum" sz="quarter" idx="12"/>
          </p:nvPr>
        </p:nvSpPr>
        <p:spPr/>
        <p:txBody>
          <a:bodyPr/>
          <a:lstStyle/>
          <a:p>
            <a:pPr>
              <a:defRPr/>
            </a:pPr>
            <a:fld id="{AEEE7869-05E0-4E2F-92A9-1ABF4796781A}" type="slidenum">
              <a:rPr lang="en-US" altLang="zh-CN" smtClean="0"/>
              <a:pPr>
                <a:defRPr/>
              </a:pPr>
              <a:t>88</a:t>
            </a:fld>
            <a:endParaRPr lang="en-US" altLang="zh-CN"/>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p:cNvSpPr>
            <a:spLocks noGrp="1" noChangeArrowheads="1"/>
          </p:cNvSpPr>
          <p:nvPr>
            <p:ph idx="1"/>
          </p:nvPr>
        </p:nvSpPr>
        <p:spPr>
          <a:xfrm>
            <a:off x="323850" y="658813"/>
            <a:ext cx="8569325" cy="1296987"/>
          </a:xfrm>
        </p:spPr>
        <p:txBody>
          <a:bodyPr/>
          <a:lstStyle/>
          <a:p>
            <a:pPr marL="0" indent="0" eaLnBrk="1" hangingPunct="1">
              <a:lnSpc>
                <a:spcPct val="150000"/>
              </a:lnSpc>
              <a:buFont typeface="Wingdings" pitchFamily="2" charset="2"/>
              <a:buNone/>
            </a:pPr>
            <a:r>
              <a:rPr lang="zh-CN" altLang="en-US" sz="2400" dirty="0" smtClean="0"/>
              <a:t>之前例</a:t>
            </a:r>
            <a:r>
              <a:rPr lang="en-US" altLang="zh-CN" sz="2400" dirty="0" smtClean="0"/>
              <a:t>8</a:t>
            </a:r>
            <a:r>
              <a:rPr lang="zh-CN" altLang="en-US" sz="2400" dirty="0" smtClean="0"/>
              <a:t>：</a:t>
            </a:r>
            <a:r>
              <a:rPr lang="en-US" altLang="zh-CN" sz="2400" dirty="0" smtClean="0"/>
              <a:t> </a:t>
            </a:r>
            <a:r>
              <a:rPr lang="zh-CN" altLang="en-US" sz="2400" dirty="0" smtClean="0"/>
              <a:t>查学号以</a:t>
            </a:r>
            <a:r>
              <a:rPr lang="zh-CN" altLang="en-US" sz="2400" dirty="0" smtClean="0">
                <a:latin typeface="Times New Roman" pitchFamily="18" charset="0"/>
              </a:rPr>
              <a:t>’</a:t>
            </a:r>
            <a:r>
              <a:rPr lang="en-US" altLang="zh-CN" sz="2400" dirty="0" smtClean="0"/>
              <a:t>96</a:t>
            </a:r>
            <a:r>
              <a:rPr lang="en-US" altLang="zh-CN" sz="2400" dirty="0" smtClean="0">
                <a:latin typeface="Times New Roman" pitchFamily="18" charset="0"/>
              </a:rPr>
              <a:t>’</a:t>
            </a:r>
            <a:r>
              <a:rPr lang="zh-CN" altLang="en-US" sz="2400" dirty="0" smtClean="0"/>
              <a:t>开头、选修了</a:t>
            </a:r>
            <a:r>
              <a:rPr lang="en-US" altLang="zh-CN" sz="2400" dirty="0" smtClean="0"/>
              <a:t>2</a:t>
            </a:r>
            <a:r>
              <a:rPr lang="zh-CN" altLang="en-US" sz="2400" dirty="0" smtClean="0"/>
              <a:t>号课程且选修了</a:t>
            </a:r>
            <a:r>
              <a:rPr lang="en-US" altLang="zh-CN" sz="2400" dirty="0" smtClean="0"/>
              <a:t>5</a:t>
            </a:r>
            <a:r>
              <a:rPr lang="zh-CN" altLang="en-US" sz="2400" dirty="0" smtClean="0"/>
              <a:t>门以上课程的学生学号</a:t>
            </a:r>
          </a:p>
        </p:txBody>
      </p:sp>
      <p:sp>
        <p:nvSpPr>
          <p:cNvPr id="207876" name="Rectangle 4"/>
          <p:cNvSpPr>
            <a:spLocks noChangeArrowheads="1"/>
          </p:cNvSpPr>
          <p:nvPr/>
        </p:nvSpPr>
        <p:spPr bwMode="auto">
          <a:xfrm>
            <a:off x="395288" y="2027238"/>
            <a:ext cx="8497887" cy="822325"/>
          </a:xfrm>
          <a:prstGeom prst="rect">
            <a:avLst/>
          </a:prstGeom>
          <a:noFill/>
          <a:ln w="9525">
            <a:noFill/>
            <a:miter lim="800000"/>
            <a:headEnd/>
            <a:tailEnd/>
          </a:ln>
        </p:spPr>
        <p:txBody>
          <a:bodyPr>
            <a:spAutoFit/>
          </a:bodyPr>
          <a:lstStyle/>
          <a:p>
            <a:r>
              <a:rPr lang="en-US" altLang="zh-CN" dirty="0"/>
              <a:t>select </a:t>
            </a:r>
            <a:r>
              <a:rPr lang="en-US" altLang="zh-CN" dirty="0" err="1"/>
              <a:t>sno</a:t>
            </a:r>
            <a:endParaRPr lang="en-US" altLang="zh-CN" dirty="0"/>
          </a:p>
          <a:p>
            <a:r>
              <a:rPr lang="en-US" altLang="zh-CN" dirty="0"/>
              <a:t>from sc</a:t>
            </a:r>
          </a:p>
        </p:txBody>
      </p:sp>
      <p:sp>
        <p:nvSpPr>
          <p:cNvPr id="207877" name="Rectangle 5"/>
          <p:cNvSpPr>
            <a:spLocks noChangeArrowheads="1"/>
          </p:cNvSpPr>
          <p:nvPr/>
        </p:nvSpPr>
        <p:spPr bwMode="auto">
          <a:xfrm>
            <a:off x="395288" y="2890838"/>
            <a:ext cx="8135937" cy="822325"/>
          </a:xfrm>
          <a:prstGeom prst="rect">
            <a:avLst/>
          </a:prstGeom>
          <a:noFill/>
          <a:ln w="9525">
            <a:noFill/>
            <a:miter lim="800000"/>
            <a:headEnd/>
            <a:tailEnd/>
          </a:ln>
        </p:spPr>
        <p:txBody>
          <a:bodyPr>
            <a:spAutoFit/>
          </a:bodyPr>
          <a:lstStyle/>
          <a:p>
            <a:r>
              <a:rPr lang="en-US" altLang="zh-CN" dirty="0"/>
              <a:t>where </a:t>
            </a:r>
            <a:r>
              <a:rPr lang="en-US" altLang="zh-CN" dirty="0" err="1"/>
              <a:t>sno</a:t>
            </a:r>
            <a:r>
              <a:rPr lang="en-US" altLang="zh-CN" dirty="0"/>
              <a:t> in (</a:t>
            </a:r>
            <a:r>
              <a:rPr lang="en-US" altLang="zh-CN" dirty="0">
                <a:solidFill>
                  <a:srgbClr val="0000FF"/>
                </a:solidFill>
              </a:rPr>
              <a:t>select </a:t>
            </a:r>
            <a:r>
              <a:rPr lang="en-US" altLang="zh-CN" dirty="0" err="1">
                <a:solidFill>
                  <a:srgbClr val="0000FF"/>
                </a:solidFill>
              </a:rPr>
              <a:t>sno</a:t>
            </a:r>
            <a:r>
              <a:rPr lang="en-US" altLang="zh-CN" dirty="0">
                <a:solidFill>
                  <a:srgbClr val="0000FF"/>
                </a:solidFill>
              </a:rPr>
              <a:t> from sc where </a:t>
            </a:r>
            <a:r>
              <a:rPr lang="en-US" altLang="zh-CN" dirty="0" err="1">
                <a:solidFill>
                  <a:srgbClr val="0000FF"/>
                </a:solidFill>
              </a:rPr>
              <a:t>cno</a:t>
            </a:r>
            <a:r>
              <a:rPr lang="en-US" altLang="zh-CN" dirty="0">
                <a:solidFill>
                  <a:srgbClr val="0000FF"/>
                </a:solidFill>
              </a:rPr>
              <a:t>=2</a:t>
            </a:r>
            <a:r>
              <a:rPr lang="en-US" altLang="zh-CN" dirty="0"/>
              <a:t>)</a:t>
            </a:r>
          </a:p>
          <a:p>
            <a:r>
              <a:rPr lang="en-US" altLang="zh-CN" dirty="0"/>
              <a:t>and </a:t>
            </a:r>
            <a:r>
              <a:rPr lang="en-US" altLang="zh-CN" dirty="0" err="1"/>
              <a:t>sno</a:t>
            </a:r>
            <a:r>
              <a:rPr lang="en-US" altLang="zh-CN" dirty="0"/>
              <a:t> like </a:t>
            </a:r>
            <a:r>
              <a:rPr lang="en-US" altLang="zh-CN" dirty="0">
                <a:latin typeface="Times New Roman" pitchFamily="18" charset="0"/>
              </a:rPr>
              <a:t>’</a:t>
            </a:r>
            <a:r>
              <a:rPr lang="en-US" altLang="zh-CN" dirty="0"/>
              <a:t>96%</a:t>
            </a:r>
            <a:r>
              <a:rPr lang="en-US" altLang="zh-CN" dirty="0">
                <a:latin typeface="Times New Roman" pitchFamily="18" charset="0"/>
              </a:rPr>
              <a:t>’</a:t>
            </a:r>
            <a:endParaRPr lang="en-US" altLang="zh-CN" dirty="0"/>
          </a:p>
        </p:txBody>
      </p:sp>
      <p:sp>
        <p:nvSpPr>
          <p:cNvPr id="207878" name="Rectangle 6"/>
          <p:cNvSpPr>
            <a:spLocks noChangeArrowheads="1"/>
          </p:cNvSpPr>
          <p:nvPr/>
        </p:nvSpPr>
        <p:spPr bwMode="auto">
          <a:xfrm>
            <a:off x="382588" y="3611563"/>
            <a:ext cx="7934325" cy="457200"/>
          </a:xfrm>
          <a:prstGeom prst="rect">
            <a:avLst/>
          </a:prstGeom>
          <a:noFill/>
          <a:ln w="9525">
            <a:noFill/>
            <a:miter lim="800000"/>
            <a:headEnd/>
            <a:tailEnd/>
          </a:ln>
        </p:spPr>
        <p:txBody>
          <a:bodyPr>
            <a:spAutoFit/>
          </a:bodyPr>
          <a:lstStyle/>
          <a:p>
            <a:r>
              <a:rPr lang="en-US" altLang="zh-CN"/>
              <a:t>group by sno</a:t>
            </a:r>
          </a:p>
        </p:txBody>
      </p:sp>
      <p:sp>
        <p:nvSpPr>
          <p:cNvPr id="207879" name="Rectangle 7"/>
          <p:cNvSpPr>
            <a:spLocks noChangeArrowheads="1"/>
          </p:cNvSpPr>
          <p:nvPr/>
        </p:nvSpPr>
        <p:spPr bwMode="auto">
          <a:xfrm>
            <a:off x="395288" y="4114800"/>
            <a:ext cx="8208962" cy="457200"/>
          </a:xfrm>
          <a:prstGeom prst="rect">
            <a:avLst/>
          </a:prstGeom>
          <a:noFill/>
          <a:ln w="9525">
            <a:noFill/>
            <a:miter lim="800000"/>
            <a:headEnd/>
            <a:tailEnd/>
          </a:ln>
        </p:spPr>
        <p:txBody>
          <a:bodyPr>
            <a:spAutoFit/>
          </a:bodyPr>
          <a:lstStyle/>
          <a:p>
            <a:r>
              <a:rPr lang="en-US" altLang="zh-CN" dirty="0"/>
              <a:t>having count (*)&gt;5; </a:t>
            </a:r>
          </a:p>
        </p:txBody>
      </p:sp>
      <p:sp>
        <p:nvSpPr>
          <p:cNvPr id="7" name="灯片编号占位符 6"/>
          <p:cNvSpPr>
            <a:spLocks noGrp="1"/>
          </p:cNvSpPr>
          <p:nvPr>
            <p:ph type="sldNum" sz="quarter" idx="12"/>
          </p:nvPr>
        </p:nvSpPr>
        <p:spPr/>
        <p:txBody>
          <a:bodyPr/>
          <a:lstStyle/>
          <a:p>
            <a:pPr>
              <a:defRPr/>
            </a:pPr>
            <a:fld id="{E6339068-3482-479F-995A-F2EB69C4793F}" type="slidenum">
              <a:rPr lang="en-US" altLang="zh-CN" smtClean="0"/>
              <a:pPr>
                <a:defRPr/>
              </a:pPr>
              <a:t>89</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7876"/>
                                        </p:tgtEl>
                                        <p:attrNameLst>
                                          <p:attrName>style.visibility</p:attrName>
                                        </p:attrNameLst>
                                      </p:cBhvr>
                                      <p:to>
                                        <p:strVal val="visible"/>
                                      </p:to>
                                    </p:set>
                                    <p:anim calcmode="lin" valueType="num">
                                      <p:cBhvr additive="base">
                                        <p:cTn id="7" dur="500" fill="hold"/>
                                        <p:tgtEl>
                                          <p:spTgt spid="207876"/>
                                        </p:tgtEl>
                                        <p:attrNameLst>
                                          <p:attrName>ppt_x</p:attrName>
                                        </p:attrNameLst>
                                      </p:cBhvr>
                                      <p:tavLst>
                                        <p:tav tm="0">
                                          <p:val>
                                            <p:strVal val="#ppt_x"/>
                                          </p:val>
                                        </p:tav>
                                        <p:tav tm="100000">
                                          <p:val>
                                            <p:strVal val="#ppt_x"/>
                                          </p:val>
                                        </p:tav>
                                      </p:tavLst>
                                    </p:anim>
                                    <p:anim calcmode="lin" valueType="num">
                                      <p:cBhvr additive="base">
                                        <p:cTn id="8" dur="500" fill="hold"/>
                                        <p:tgtEl>
                                          <p:spTgt spid="20787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7877"/>
                                        </p:tgtEl>
                                        <p:attrNameLst>
                                          <p:attrName>style.visibility</p:attrName>
                                        </p:attrNameLst>
                                      </p:cBhvr>
                                      <p:to>
                                        <p:strVal val="visible"/>
                                      </p:to>
                                    </p:set>
                                    <p:anim calcmode="lin" valueType="num">
                                      <p:cBhvr additive="base">
                                        <p:cTn id="13" dur="500" fill="hold"/>
                                        <p:tgtEl>
                                          <p:spTgt spid="207877"/>
                                        </p:tgtEl>
                                        <p:attrNameLst>
                                          <p:attrName>ppt_x</p:attrName>
                                        </p:attrNameLst>
                                      </p:cBhvr>
                                      <p:tavLst>
                                        <p:tav tm="0">
                                          <p:val>
                                            <p:strVal val="#ppt_x"/>
                                          </p:val>
                                        </p:tav>
                                        <p:tav tm="100000">
                                          <p:val>
                                            <p:strVal val="#ppt_x"/>
                                          </p:val>
                                        </p:tav>
                                      </p:tavLst>
                                    </p:anim>
                                    <p:anim calcmode="lin" valueType="num">
                                      <p:cBhvr additive="base">
                                        <p:cTn id="14" dur="500" fill="hold"/>
                                        <p:tgtEl>
                                          <p:spTgt spid="20787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7878"/>
                                        </p:tgtEl>
                                        <p:attrNameLst>
                                          <p:attrName>style.visibility</p:attrName>
                                        </p:attrNameLst>
                                      </p:cBhvr>
                                      <p:to>
                                        <p:strVal val="visible"/>
                                      </p:to>
                                    </p:set>
                                    <p:anim calcmode="lin" valueType="num">
                                      <p:cBhvr additive="base">
                                        <p:cTn id="19" dur="500" fill="hold"/>
                                        <p:tgtEl>
                                          <p:spTgt spid="207878"/>
                                        </p:tgtEl>
                                        <p:attrNameLst>
                                          <p:attrName>ppt_x</p:attrName>
                                        </p:attrNameLst>
                                      </p:cBhvr>
                                      <p:tavLst>
                                        <p:tav tm="0">
                                          <p:val>
                                            <p:strVal val="#ppt_x"/>
                                          </p:val>
                                        </p:tav>
                                        <p:tav tm="100000">
                                          <p:val>
                                            <p:strVal val="#ppt_x"/>
                                          </p:val>
                                        </p:tav>
                                      </p:tavLst>
                                    </p:anim>
                                    <p:anim calcmode="lin" valueType="num">
                                      <p:cBhvr additive="base">
                                        <p:cTn id="20" dur="500" fill="hold"/>
                                        <p:tgtEl>
                                          <p:spTgt spid="20787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7879"/>
                                        </p:tgtEl>
                                        <p:attrNameLst>
                                          <p:attrName>style.visibility</p:attrName>
                                        </p:attrNameLst>
                                      </p:cBhvr>
                                      <p:to>
                                        <p:strVal val="visible"/>
                                      </p:to>
                                    </p:set>
                                    <p:anim calcmode="lin" valueType="num">
                                      <p:cBhvr additive="base">
                                        <p:cTn id="25" dur="500" fill="hold"/>
                                        <p:tgtEl>
                                          <p:spTgt spid="207879"/>
                                        </p:tgtEl>
                                        <p:attrNameLst>
                                          <p:attrName>ppt_x</p:attrName>
                                        </p:attrNameLst>
                                      </p:cBhvr>
                                      <p:tavLst>
                                        <p:tav tm="0">
                                          <p:val>
                                            <p:strVal val="#ppt_x"/>
                                          </p:val>
                                        </p:tav>
                                        <p:tav tm="100000">
                                          <p:val>
                                            <p:strVal val="#ppt_x"/>
                                          </p:val>
                                        </p:tav>
                                      </p:tavLst>
                                    </p:anim>
                                    <p:anim calcmode="lin" valueType="num">
                                      <p:cBhvr additive="base">
                                        <p:cTn id="26" dur="500" fill="hold"/>
                                        <p:tgtEl>
                                          <p:spTgt spid="2078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6" grpId="0"/>
      <p:bldP spid="207877" grpId="0"/>
      <p:bldP spid="207878" grpId="0"/>
      <p:bldP spid="20787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14375"/>
            <a:ext cx="8229600" cy="704850"/>
          </a:xfrm>
        </p:spPr>
        <p:txBody>
          <a:bodyPr>
            <a:normAutofit fontScale="90000"/>
          </a:bodyPr>
          <a:lstStyle/>
          <a:p>
            <a:pPr eaLnBrk="1" fontAlgn="auto" hangingPunct="1">
              <a:spcAft>
                <a:spcPts val="0"/>
              </a:spcAft>
              <a:defRPr/>
            </a:pPr>
            <a:r>
              <a:rPr lang="en-US" altLang="zh-CN" dirty="0" smtClean="0"/>
              <a:t>SQL92</a:t>
            </a:r>
            <a:endParaRPr lang="zh-CN" altLang="en-US" dirty="0"/>
          </a:p>
        </p:txBody>
      </p:sp>
      <p:sp>
        <p:nvSpPr>
          <p:cNvPr id="23555" name="内容占位符 2"/>
          <p:cNvSpPr>
            <a:spLocks noGrp="1"/>
          </p:cNvSpPr>
          <p:nvPr>
            <p:ph idx="1"/>
          </p:nvPr>
        </p:nvSpPr>
        <p:spPr>
          <a:xfrm>
            <a:off x="457200" y="1500188"/>
            <a:ext cx="8229600" cy="4389437"/>
          </a:xfrm>
        </p:spPr>
        <p:txBody>
          <a:bodyPr/>
          <a:lstStyle/>
          <a:p>
            <a:pPr eaLnBrk="1" hangingPunct="1">
              <a:lnSpc>
                <a:spcPct val="120000"/>
              </a:lnSpc>
            </a:pPr>
            <a:r>
              <a:rPr lang="en-US" altLang="zh-CN" sz="2800" dirty="0" smtClean="0"/>
              <a:t>ANSIX3135-1992[ANSI92]</a:t>
            </a:r>
            <a:r>
              <a:rPr lang="zh-CN" altLang="en-US" sz="2800" dirty="0" smtClean="0"/>
              <a:t>描述了一种增强功能的</a:t>
            </a:r>
            <a:r>
              <a:rPr lang="en-US" altLang="zh-CN" sz="2800" dirty="0" smtClean="0"/>
              <a:t>SQL</a:t>
            </a:r>
            <a:r>
              <a:rPr lang="zh-CN" altLang="en-US" sz="2800" dirty="0" smtClean="0"/>
              <a:t>，现在叫做</a:t>
            </a:r>
            <a:r>
              <a:rPr lang="en-US" altLang="zh-CN" sz="2800" dirty="0" smtClean="0"/>
              <a:t>SQL-92</a:t>
            </a:r>
            <a:r>
              <a:rPr lang="zh-CN" altLang="en-US" sz="2800" dirty="0" smtClean="0"/>
              <a:t>标准。</a:t>
            </a:r>
            <a:endParaRPr lang="en-US" altLang="zh-CN" sz="2800" dirty="0" smtClean="0"/>
          </a:p>
          <a:p>
            <a:pPr eaLnBrk="1" hangingPunct="1">
              <a:lnSpc>
                <a:spcPct val="120000"/>
              </a:lnSpc>
            </a:pPr>
            <a:r>
              <a:rPr lang="en-US" altLang="zh-CN" sz="2800" dirty="0" smtClean="0"/>
              <a:t>SQL-92</a:t>
            </a:r>
            <a:r>
              <a:rPr lang="zh-CN" altLang="en-US" sz="2800" dirty="0" smtClean="0"/>
              <a:t>包括</a:t>
            </a:r>
            <a:r>
              <a:rPr lang="zh-CN" altLang="en-US" sz="2800" dirty="0" smtClean="0">
                <a:solidFill>
                  <a:srgbClr val="FF0000"/>
                </a:solidFill>
              </a:rPr>
              <a:t>模式操作，动态创建和</a:t>
            </a:r>
            <a:r>
              <a:rPr lang="en-US" altLang="zh-CN" sz="2800" dirty="0" smtClean="0">
                <a:solidFill>
                  <a:srgbClr val="FF0000"/>
                </a:solidFill>
              </a:rPr>
              <a:t>SQL</a:t>
            </a:r>
            <a:r>
              <a:rPr lang="zh-CN" altLang="en-US" sz="2800" dirty="0" smtClean="0">
                <a:solidFill>
                  <a:srgbClr val="FF0000"/>
                </a:solidFill>
              </a:rPr>
              <a:t>语句动态执行、网络环境支持</a:t>
            </a:r>
            <a:r>
              <a:rPr lang="zh-CN" altLang="en-US" sz="2800" dirty="0" smtClean="0"/>
              <a:t>等增强特性。</a:t>
            </a:r>
          </a:p>
        </p:txBody>
      </p:sp>
      <p:sp>
        <p:nvSpPr>
          <p:cNvPr id="4" name="灯片编号占位符 3"/>
          <p:cNvSpPr>
            <a:spLocks noGrp="1"/>
          </p:cNvSpPr>
          <p:nvPr>
            <p:ph type="sldNum" sz="quarter" idx="12"/>
          </p:nvPr>
        </p:nvSpPr>
        <p:spPr/>
        <p:txBody>
          <a:bodyPr/>
          <a:lstStyle/>
          <a:p>
            <a:pPr>
              <a:defRPr/>
            </a:pPr>
            <a:fld id="{D64A9832-C1FA-4BCA-A6D3-8B8AA5136122}" type="slidenum">
              <a:rPr lang="en-US" altLang="zh-CN" smtClean="0"/>
              <a:pPr>
                <a:defRPr/>
              </a:pPr>
              <a:t>9</a:t>
            </a:fld>
            <a:endParaRPr lang="en-US" altLang="zh-CN"/>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404664"/>
            <a:ext cx="8229600" cy="952634"/>
          </a:xfrm>
        </p:spPr>
        <p:txBody>
          <a:bodyPr/>
          <a:lstStyle/>
          <a:p>
            <a:pPr marL="0" indent="0">
              <a:buNone/>
            </a:pPr>
            <a:r>
              <a:rPr lang="zh-CN" altLang="en-US" sz="2800" dirty="0" smtClean="0"/>
              <a:t>例</a:t>
            </a:r>
            <a:r>
              <a:rPr lang="en-US" altLang="zh-CN" sz="2800" dirty="0" smtClean="0"/>
              <a:t>8 </a:t>
            </a:r>
            <a:r>
              <a:rPr lang="zh-CN" altLang="en-US" sz="2800" dirty="0" smtClean="0"/>
              <a:t>查学号以</a:t>
            </a:r>
            <a:r>
              <a:rPr lang="zh-CN" altLang="en-US" sz="2800" dirty="0" smtClean="0">
                <a:latin typeface="Times New Roman" pitchFamily="18" charset="0"/>
              </a:rPr>
              <a:t>’</a:t>
            </a:r>
            <a:r>
              <a:rPr lang="en-US" altLang="zh-CN" sz="2800" dirty="0" smtClean="0"/>
              <a:t>96</a:t>
            </a:r>
            <a:r>
              <a:rPr lang="en-US" altLang="zh-CN" sz="2800" dirty="0" smtClean="0">
                <a:latin typeface="Times New Roman" pitchFamily="18" charset="0"/>
              </a:rPr>
              <a:t>’</a:t>
            </a:r>
            <a:r>
              <a:rPr lang="zh-CN" altLang="en-US" sz="2800" dirty="0" smtClean="0"/>
              <a:t>开头、选修了</a:t>
            </a:r>
            <a:r>
              <a:rPr lang="en-US" altLang="zh-CN" sz="2800" dirty="0" smtClean="0"/>
              <a:t>2</a:t>
            </a:r>
            <a:r>
              <a:rPr lang="zh-CN" altLang="en-US" sz="2800" dirty="0" smtClean="0"/>
              <a:t>号课程且选修了</a:t>
            </a:r>
            <a:r>
              <a:rPr lang="en-US" altLang="zh-CN" sz="2800" dirty="0" smtClean="0"/>
              <a:t>5</a:t>
            </a:r>
            <a:r>
              <a:rPr lang="zh-CN" altLang="en-US" sz="2800" dirty="0" smtClean="0"/>
              <a:t>门以上课程的学生学号</a:t>
            </a:r>
          </a:p>
        </p:txBody>
      </p:sp>
      <p:sp>
        <p:nvSpPr>
          <p:cNvPr id="4" name="灯片编号占位符 3"/>
          <p:cNvSpPr>
            <a:spLocks noGrp="1"/>
          </p:cNvSpPr>
          <p:nvPr>
            <p:ph type="sldNum" sz="quarter" idx="12"/>
          </p:nvPr>
        </p:nvSpPr>
        <p:spPr/>
        <p:txBody>
          <a:bodyPr/>
          <a:lstStyle/>
          <a:p>
            <a:pPr>
              <a:defRPr/>
            </a:pPr>
            <a:fld id="{528AF151-3A7E-497E-82D4-A5C2A7624A47}" type="slidenum">
              <a:rPr lang="en-US" altLang="zh-CN" smtClean="0"/>
              <a:pPr>
                <a:defRPr/>
              </a:pPr>
              <a:t>90</a:t>
            </a:fld>
            <a:endParaRPr lang="en-US" altLang="zh-CN"/>
          </a:p>
        </p:txBody>
      </p:sp>
      <p:grpSp>
        <p:nvGrpSpPr>
          <p:cNvPr id="9" name="组合 8"/>
          <p:cNvGrpSpPr/>
          <p:nvPr/>
        </p:nvGrpSpPr>
        <p:grpSpPr>
          <a:xfrm>
            <a:off x="6012160" y="1412776"/>
            <a:ext cx="432048" cy="576064"/>
            <a:chOff x="6012160" y="1412776"/>
            <a:chExt cx="432048" cy="576064"/>
          </a:xfrm>
        </p:grpSpPr>
        <p:cxnSp>
          <p:nvCxnSpPr>
            <p:cNvPr id="6" name="直接连接符 5"/>
            <p:cNvCxnSpPr/>
            <p:nvPr/>
          </p:nvCxnSpPr>
          <p:spPr>
            <a:xfrm>
              <a:off x="6012160" y="1412776"/>
              <a:ext cx="432048" cy="57606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6012160" y="1412776"/>
              <a:ext cx="432048" cy="57606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5929322" y="3929066"/>
            <a:ext cx="1008112" cy="864096"/>
            <a:chOff x="5868144" y="4365104"/>
            <a:chExt cx="1008112" cy="864096"/>
          </a:xfrm>
        </p:grpSpPr>
        <p:cxnSp>
          <p:nvCxnSpPr>
            <p:cNvPr id="15" name="直接连接符 14"/>
            <p:cNvCxnSpPr/>
            <p:nvPr/>
          </p:nvCxnSpPr>
          <p:spPr>
            <a:xfrm>
              <a:off x="5868144" y="4797152"/>
              <a:ext cx="360040" cy="43204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6156176" y="4365104"/>
              <a:ext cx="720080" cy="86409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1" name="矩形 10"/>
          <p:cNvSpPr/>
          <p:nvPr/>
        </p:nvSpPr>
        <p:spPr>
          <a:xfrm>
            <a:off x="500034" y="1202842"/>
            <a:ext cx="8143932" cy="1200329"/>
          </a:xfrm>
          <a:prstGeom prst="rect">
            <a:avLst/>
          </a:prstGeom>
        </p:spPr>
        <p:txBody>
          <a:bodyPr wrap="square">
            <a:spAutoFit/>
          </a:bodyPr>
          <a:lstStyle/>
          <a:p>
            <a:pPr marL="0" indent="0">
              <a:buNone/>
            </a:pPr>
            <a:r>
              <a:rPr lang="en-US" altLang="zh-CN" dirty="0" smtClean="0"/>
              <a:t>select </a:t>
            </a:r>
            <a:r>
              <a:rPr lang="en-US" altLang="zh-CN" dirty="0" err="1" smtClean="0"/>
              <a:t>sno,avg</a:t>
            </a:r>
            <a:r>
              <a:rPr lang="en-US" altLang="zh-CN" dirty="0" smtClean="0"/>
              <a:t>(score)</a:t>
            </a:r>
          </a:p>
          <a:p>
            <a:pPr marL="0" indent="0">
              <a:buNone/>
            </a:pPr>
            <a:r>
              <a:rPr lang="en-US" altLang="zh-CN" dirty="0" smtClean="0"/>
              <a:t>from sc</a:t>
            </a:r>
            <a:endParaRPr lang="en-US" altLang="zh-CN" dirty="0" smtClean="0">
              <a:solidFill>
                <a:srgbClr val="FF0000"/>
              </a:solidFill>
            </a:endParaRPr>
          </a:p>
          <a:p>
            <a:pPr marL="0" indent="0">
              <a:buNone/>
            </a:pPr>
            <a:r>
              <a:rPr lang="en-US" altLang="zh-CN" dirty="0" smtClean="0"/>
              <a:t>group by </a:t>
            </a:r>
            <a:r>
              <a:rPr lang="en-US" altLang="zh-CN" dirty="0" err="1" smtClean="0"/>
              <a:t>sno</a:t>
            </a:r>
            <a:r>
              <a:rPr lang="en-US" altLang="zh-CN" dirty="0" smtClean="0"/>
              <a:t> having 2 </a:t>
            </a:r>
            <a:r>
              <a:rPr lang="en-US" altLang="zh-CN" dirty="0" smtClean="0">
                <a:solidFill>
                  <a:srgbClr val="FF0000"/>
                </a:solidFill>
              </a:rPr>
              <a:t>in (</a:t>
            </a:r>
            <a:r>
              <a:rPr lang="en-US" altLang="zh-CN" dirty="0" err="1" smtClean="0">
                <a:solidFill>
                  <a:srgbClr val="FF0000"/>
                </a:solidFill>
              </a:rPr>
              <a:t>cno</a:t>
            </a:r>
            <a:r>
              <a:rPr lang="en-US" altLang="zh-CN" dirty="0" smtClean="0">
                <a:solidFill>
                  <a:srgbClr val="FF0000"/>
                </a:solidFill>
              </a:rPr>
              <a:t>)  //</a:t>
            </a:r>
            <a:r>
              <a:rPr lang="zh-CN" altLang="en-US" dirty="0" smtClean="0">
                <a:solidFill>
                  <a:srgbClr val="FF0000"/>
                </a:solidFill>
              </a:rPr>
              <a:t>语法错误！！</a:t>
            </a:r>
            <a:endParaRPr lang="en-US" altLang="zh-CN" dirty="0" smtClean="0">
              <a:solidFill>
                <a:srgbClr val="FF0000"/>
              </a:solidFill>
            </a:endParaRPr>
          </a:p>
        </p:txBody>
      </p:sp>
      <p:sp>
        <p:nvSpPr>
          <p:cNvPr id="12" name="矩形 11"/>
          <p:cNvSpPr/>
          <p:nvPr/>
        </p:nvSpPr>
        <p:spPr>
          <a:xfrm>
            <a:off x="500034" y="2465856"/>
            <a:ext cx="7143800" cy="2677656"/>
          </a:xfrm>
          <a:prstGeom prst="rect">
            <a:avLst/>
          </a:prstGeom>
        </p:spPr>
        <p:txBody>
          <a:bodyPr wrap="square">
            <a:spAutoFit/>
          </a:bodyPr>
          <a:lstStyle/>
          <a:p>
            <a:pPr marL="0" indent="0">
              <a:buNone/>
            </a:pPr>
            <a:r>
              <a:rPr lang="en-US" altLang="zh-CN" dirty="0" smtClean="0"/>
              <a:t>select </a:t>
            </a:r>
            <a:r>
              <a:rPr lang="en-US" altLang="zh-CN" dirty="0" err="1" smtClean="0"/>
              <a:t>sno,avg</a:t>
            </a:r>
            <a:r>
              <a:rPr lang="en-US" altLang="zh-CN" dirty="0" smtClean="0"/>
              <a:t>(score)</a:t>
            </a:r>
          </a:p>
          <a:p>
            <a:pPr marL="0" indent="0">
              <a:buNone/>
            </a:pPr>
            <a:r>
              <a:rPr lang="en-US" altLang="zh-CN" dirty="0" smtClean="0"/>
              <a:t>from sc </a:t>
            </a:r>
            <a:r>
              <a:rPr lang="en-US" altLang="zh-CN" dirty="0" smtClean="0">
                <a:solidFill>
                  <a:srgbClr val="FF0000"/>
                </a:solidFill>
              </a:rPr>
              <a:t>sc1</a:t>
            </a:r>
          </a:p>
          <a:p>
            <a:pPr marL="0" indent="0">
              <a:buNone/>
            </a:pPr>
            <a:r>
              <a:rPr lang="en-US" altLang="zh-CN" dirty="0" smtClean="0"/>
              <a:t>group by </a:t>
            </a:r>
            <a:r>
              <a:rPr lang="en-US" altLang="zh-CN" dirty="0" err="1" smtClean="0"/>
              <a:t>sno</a:t>
            </a:r>
            <a:endParaRPr lang="en-US" altLang="zh-CN" dirty="0" smtClean="0"/>
          </a:p>
          <a:p>
            <a:pPr marL="0" indent="0">
              <a:buNone/>
            </a:pPr>
            <a:r>
              <a:rPr lang="en-US" altLang="zh-CN" dirty="0" smtClean="0"/>
              <a:t>having 2 in (</a:t>
            </a:r>
          </a:p>
          <a:p>
            <a:pPr marL="0" indent="0">
              <a:buNone/>
            </a:pPr>
            <a:r>
              <a:rPr lang="en-US" altLang="zh-CN" dirty="0" smtClean="0"/>
              <a:t>   select </a:t>
            </a:r>
            <a:r>
              <a:rPr lang="en-US" altLang="zh-CN" dirty="0" err="1" smtClean="0"/>
              <a:t>cno</a:t>
            </a:r>
            <a:r>
              <a:rPr lang="en-US" altLang="zh-CN" dirty="0" smtClean="0"/>
              <a:t> </a:t>
            </a:r>
          </a:p>
          <a:p>
            <a:pPr marL="0" indent="0">
              <a:buNone/>
            </a:pPr>
            <a:r>
              <a:rPr lang="en-US" altLang="zh-CN" dirty="0" smtClean="0"/>
              <a:t>   from sc </a:t>
            </a:r>
            <a:r>
              <a:rPr lang="en-US" altLang="zh-CN" dirty="0" smtClean="0">
                <a:solidFill>
                  <a:srgbClr val="0000FF"/>
                </a:solidFill>
              </a:rPr>
              <a:t>sc2</a:t>
            </a:r>
            <a:r>
              <a:rPr lang="en-US" altLang="zh-CN" dirty="0" smtClean="0"/>
              <a:t> </a:t>
            </a:r>
          </a:p>
          <a:p>
            <a:pPr marL="0" indent="0">
              <a:buNone/>
            </a:pPr>
            <a:r>
              <a:rPr lang="en-US" altLang="zh-CN" dirty="0" smtClean="0"/>
              <a:t>   where </a:t>
            </a:r>
            <a:r>
              <a:rPr lang="en-US" altLang="zh-CN" dirty="0" smtClean="0">
                <a:solidFill>
                  <a:srgbClr val="0000FF"/>
                </a:solidFill>
              </a:rPr>
              <a:t>sc2</a:t>
            </a:r>
            <a:r>
              <a:rPr lang="en-US" altLang="zh-CN" dirty="0" smtClean="0"/>
              <a:t>.sno=</a:t>
            </a:r>
            <a:r>
              <a:rPr lang="en-US" altLang="zh-CN" dirty="0" smtClean="0">
                <a:solidFill>
                  <a:srgbClr val="FF0000"/>
                </a:solidFill>
              </a:rPr>
              <a:t>sc1.</a:t>
            </a:r>
            <a:r>
              <a:rPr lang="en-US" altLang="zh-CN" dirty="0" smtClean="0"/>
              <a:t>sno)</a:t>
            </a:r>
            <a:endParaRPr lang="zh-CN" altLang="en-US" dirty="0"/>
          </a:p>
        </p:txBody>
      </p:sp>
      <p:cxnSp>
        <p:nvCxnSpPr>
          <p:cNvPr id="14" name="直接连接符 13"/>
          <p:cNvCxnSpPr/>
          <p:nvPr/>
        </p:nvCxnSpPr>
        <p:spPr>
          <a:xfrm>
            <a:off x="428596" y="2500306"/>
            <a:ext cx="7429552"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428596" y="5143512"/>
            <a:ext cx="7715304" cy="1569660"/>
          </a:xfrm>
          <a:prstGeom prst="rect">
            <a:avLst/>
          </a:prstGeom>
        </p:spPr>
        <p:txBody>
          <a:bodyPr wrap="square">
            <a:spAutoFit/>
          </a:bodyPr>
          <a:lstStyle/>
          <a:p>
            <a:r>
              <a:rPr lang="en-US" altLang="zh-CN" dirty="0" smtClean="0"/>
              <a:t>select </a:t>
            </a:r>
            <a:r>
              <a:rPr lang="en-US" altLang="zh-CN" dirty="0" err="1" smtClean="0"/>
              <a:t>sno,avg</a:t>
            </a:r>
            <a:r>
              <a:rPr lang="en-US" altLang="zh-CN" dirty="0" smtClean="0"/>
              <a:t>(grade)  from sc sc1</a:t>
            </a:r>
          </a:p>
          <a:p>
            <a:r>
              <a:rPr lang="en-US" altLang="zh-CN" dirty="0" smtClean="0"/>
              <a:t>group by </a:t>
            </a:r>
            <a:r>
              <a:rPr lang="en-US" altLang="zh-CN" dirty="0" err="1" smtClean="0"/>
              <a:t>sno</a:t>
            </a:r>
            <a:endParaRPr lang="en-US" altLang="zh-CN" dirty="0" smtClean="0"/>
          </a:p>
          <a:p>
            <a:r>
              <a:rPr lang="en-US" altLang="zh-CN" dirty="0" smtClean="0"/>
              <a:t>having </a:t>
            </a:r>
            <a:r>
              <a:rPr lang="en-US" altLang="zh-CN" dirty="0" err="1" smtClean="0"/>
              <a:t>sno</a:t>
            </a:r>
            <a:r>
              <a:rPr lang="en-US" altLang="zh-CN" dirty="0" smtClean="0"/>
              <a:t> in ( </a:t>
            </a:r>
          </a:p>
          <a:p>
            <a:r>
              <a:rPr lang="en-US" altLang="zh-CN" dirty="0" smtClean="0"/>
              <a:t>select </a:t>
            </a:r>
            <a:r>
              <a:rPr lang="en-US" altLang="zh-CN" dirty="0" err="1" smtClean="0"/>
              <a:t>sno</a:t>
            </a:r>
            <a:r>
              <a:rPr lang="en-US" altLang="zh-CN" dirty="0" smtClean="0"/>
              <a:t> from sc sc2 where sc2.cno=2)</a:t>
            </a:r>
            <a:endParaRPr lang="zh-CN" altLang="en-US" dirty="0"/>
          </a:p>
        </p:txBody>
      </p:sp>
      <p:grpSp>
        <p:nvGrpSpPr>
          <p:cNvPr id="18" name="组合 17"/>
          <p:cNvGrpSpPr/>
          <p:nvPr/>
        </p:nvGrpSpPr>
        <p:grpSpPr>
          <a:xfrm>
            <a:off x="7072330" y="5500702"/>
            <a:ext cx="1008112" cy="864096"/>
            <a:chOff x="5868144" y="4365104"/>
            <a:chExt cx="1008112" cy="864096"/>
          </a:xfrm>
        </p:grpSpPr>
        <p:cxnSp>
          <p:nvCxnSpPr>
            <p:cNvPr id="19" name="直接连接符 18"/>
            <p:cNvCxnSpPr/>
            <p:nvPr/>
          </p:nvCxnSpPr>
          <p:spPr>
            <a:xfrm>
              <a:off x="5868144" y="4797152"/>
              <a:ext cx="360040" cy="43204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6156176" y="4365104"/>
              <a:ext cx="720080" cy="86409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21" name="直接连接符 20"/>
          <p:cNvCxnSpPr/>
          <p:nvPr/>
        </p:nvCxnSpPr>
        <p:spPr>
          <a:xfrm>
            <a:off x="428596" y="5143512"/>
            <a:ext cx="7429552"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714357"/>
            <a:ext cx="8229600" cy="5610244"/>
          </a:xfrm>
        </p:spPr>
        <p:txBody>
          <a:bodyPr/>
          <a:lstStyle/>
          <a:p>
            <a:pPr marL="0" indent="0">
              <a:buNone/>
            </a:pPr>
            <a:r>
              <a:rPr lang="zh-CN" altLang="en-US" sz="2400" dirty="0" smtClean="0"/>
              <a:t>例：设有关系</a:t>
            </a:r>
            <a:endParaRPr lang="en-US" altLang="zh-CN" sz="2400" dirty="0" smtClean="0"/>
          </a:p>
          <a:p>
            <a:pPr marL="0" indent="0">
              <a:buNone/>
            </a:pPr>
            <a:r>
              <a:rPr lang="en-US" sz="2400" dirty="0" smtClean="0">
                <a:solidFill>
                  <a:srgbClr val="0000FF"/>
                </a:solidFill>
              </a:rPr>
              <a:t>OSCAR(YEAR, DNAME, FNAME)</a:t>
            </a:r>
            <a:r>
              <a:rPr lang="zh-CN" altLang="en-US" sz="2400" dirty="0" smtClean="0"/>
              <a:t>记录历史上各个年份（</a:t>
            </a:r>
            <a:r>
              <a:rPr lang="en-US" sz="2400" dirty="0" smtClean="0"/>
              <a:t>YEAR</a:t>
            </a:r>
            <a:r>
              <a:rPr lang="zh-CN" altLang="en-US" sz="2400" dirty="0" smtClean="0"/>
              <a:t>）获得了奥斯卡奖的电影名称</a:t>
            </a:r>
            <a:r>
              <a:rPr lang="en-US" sz="2400" dirty="0" smtClean="0"/>
              <a:t>(FNAME)</a:t>
            </a:r>
            <a:r>
              <a:rPr lang="zh-CN" altLang="en-US" sz="2400" dirty="0" smtClean="0"/>
              <a:t>及其导演姓名</a:t>
            </a:r>
            <a:r>
              <a:rPr lang="en-US" sz="2400" dirty="0" smtClean="0"/>
              <a:t>(DNAME)</a:t>
            </a:r>
            <a:r>
              <a:rPr lang="zh-CN" altLang="en-US" sz="2400" dirty="0" smtClean="0"/>
              <a:t>，</a:t>
            </a:r>
            <a:endParaRPr lang="en-US" altLang="zh-CN" sz="2400" dirty="0" smtClean="0"/>
          </a:p>
          <a:p>
            <a:pPr marL="0" indent="0">
              <a:buNone/>
            </a:pPr>
            <a:r>
              <a:rPr lang="zh-CN" altLang="en-US" sz="2400" dirty="0" smtClean="0"/>
              <a:t>另有关系</a:t>
            </a:r>
            <a:endParaRPr lang="en-US" altLang="zh-CN" sz="2400" dirty="0" smtClean="0"/>
          </a:p>
          <a:p>
            <a:pPr marL="0" indent="0">
              <a:buNone/>
            </a:pPr>
            <a:r>
              <a:rPr lang="en-US" sz="2400" dirty="0" smtClean="0">
                <a:solidFill>
                  <a:srgbClr val="0000FF"/>
                </a:solidFill>
              </a:rPr>
              <a:t>FILM(DNAME, FNAME, INCOME)</a:t>
            </a:r>
            <a:r>
              <a:rPr lang="zh-CN" altLang="en-US" sz="2400" dirty="0" smtClean="0"/>
              <a:t>记录每一部票房收入过千万的电影的导演姓名</a:t>
            </a:r>
            <a:r>
              <a:rPr lang="en-US" sz="2400" dirty="0" smtClean="0"/>
              <a:t>(DNAME)</a:t>
            </a:r>
            <a:r>
              <a:rPr lang="zh-CN" altLang="en-US" sz="2400" dirty="0" smtClean="0"/>
              <a:t>、电影名称</a:t>
            </a:r>
            <a:r>
              <a:rPr lang="en-US" sz="2400" dirty="0" smtClean="0"/>
              <a:t>(FNAME)</a:t>
            </a:r>
            <a:r>
              <a:rPr lang="zh-CN" altLang="en-US" sz="2400" dirty="0" smtClean="0"/>
              <a:t>及其票房收入金额</a:t>
            </a:r>
            <a:r>
              <a:rPr lang="en-US" sz="2400" dirty="0" smtClean="0"/>
              <a:t>(INCOME)</a:t>
            </a:r>
            <a:r>
              <a:rPr lang="zh-CN" altLang="en-US" sz="2400" dirty="0" smtClean="0"/>
              <a:t>。</a:t>
            </a:r>
            <a:endParaRPr lang="en-US" altLang="zh-CN" sz="2400" dirty="0" smtClean="0"/>
          </a:p>
          <a:p>
            <a:pPr marL="0" indent="0">
              <a:buNone/>
            </a:pPr>
            <a:r>
              <a:rPr lang="zh-CN" altLang="en-US" sz="2400" dirty="0" smtClean="0"/>
              <a:t>请分别用一条</a:t>
            </a:r>
            <a:r>
              <a:rPr lang="en-US" sz="2400" dirty="0" smtClean="0"/>
              <a:t>SQL</a:t>
            </a:r>
            <a:r>
              <a:rPr lang="zh-CN" altLang="en-US" sz="2400" dirty="0" smtClean="0"/>
              <a:t>语句实现下列两小题的查询需求。</a:t>
            </a:r>
          </a:p>
          <a:p>
            <a:pPr marL="0" indent="0">
              <a:buNone/>
            </a:pPr>
            <a:r>
              <a:rPr lang="en-US" sz="2400" dirty="0" smtClean="0"/>
              <a:t>1</a:t>
            </a:r>
            <a:r>
              <a:rPr lang="zh-CN" altLang="en-US" sz="2400" dirty="0" smtClean="0"/>
              <a:t>）查询每一位获得了奥斯卡奖的导演及其获奖影片数量，并且结果按照获奖数量的降序排列。</a:t>
            </a:r>
            <a:endParaRPr lang="en-US" altLang="zh-CN" sz="2400" dirty="0" smtClean="0"/>
          </a:p>
          <a:p>
            <a:pPr marL="0" indent="0">
              <a:buNone/>
            </a:pPr>
            <a:r>
              <a:rPr lang="en-US" sz="2400" dirty="0" smtClean="0"/>
              <a:t>2</a:t>
            </a:r>
            <a:r>
              <a:rPr lang="zh-CN" altLang="en-US" sz="2400" dirty="0" smtClean="0"/>
              <a:t>）查询</a:t>
            </a:r>
            <a:r>
              <a:rPr lang="en-US" sz="2400" dirty="0" smtClean="0"/>
              <a:t>FILM</a:t>
            </a:r>
            <a:r>
              <a:rPr lang="zh-CN" altLang="en-US" sz="2400" dirty="0" smtClean="0"/>
              <a:t>表中得过奥斯卡奖的导演拍摄的但未获奖的电影的名称、导演及其票房收入。</a:t>
            </a:r>
            <a:endParaRPr lang="zh-CN" altLang="en-US" sz="2400" dirty="0"/>
          </a:p>
        </p:txBody>
      </p:sp>
      <p:sp>
        <p:nvSpPr>
          <p:cNvPr id="4" name="灯片编号占位符 3"/>
          <p:cNvSpPr>
            <a:spLocks noGrp="1"/>
          </p:cNvSpPr>
          <p:nvPr>
            <p:ph type="sldNum" sz="quarter" idx="12"/>
          </p:nvPr>
        </p:nvSpPr>
        <p:spPr/>
        <p:txBody>
          <a:bodyPr/>
          <a:lstStyle/>
          <a:p>
            <a:pPr>
              <a:defRPr/>
            </a:pPr>
            <a:fld id="{528AF151-3A7E-497E-82D4-A5C2A7624A47}" type="slidenum">
              <a:rPr lang="en-US" altLang="zh-CN" smtClean="0"/>
              <a:pPr>
                <a:defRPr/>
              </a:pPr>
              <a:t>91</a:t>
            </a:fld>
            <a:endParaRPr lang="en-US" altLang="zh-CN"/>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571481"/>
            <a:ext cx="8229600" cy="5753120"/>
          </a:xfrm>
        </p:spPr>
        <p:txBody>
          <a:bodyPr/>
          <a:lstStyle/>
          <a:p>
            <a:pPr marL="0" indent="0">
              <a:buNone/>
            </a:pPr>
            <a:r>
              <a:rPr lang="en-US" altLang="zh-CN" sz="2400" dirty="0"/>
              <a:t>1</a:t>
            </a:r>
            <a:r>
              <a:rPr lang="zh-CN" altLang="en-US" sz="2400" dirty="0"/>
              <a:t>）查询每一位获得了奥斯卡奖的导演及其获奖影片数量，并且结果按照获奖数量的降序排列。</a:t>
            </a:r>
            <a:endParaRPr lang="en-US" altLang="zh-CN" sz="2400" dirty="0"/>
          </a:p>
          <a:p>
            <a:pPr marL="0" indent="0">
              <a:buNone/>
            </a:pPr>
            <a:endParaRPr lang="en-US" sz="2400" dirty="0" smtClean="0"/>
          </a:p>
          <a:p>
            <a:pPr marL="0" indent="0">
              <a:buNone/>
            </a:pPr>
            <a:r>
              <a:rPr lang="en-US" sz="2400" dirty="0" smtClean="0">
                <a:solidFill>
                  <a:srgbClr val="0000FF"/>
                </a:solidFill>
              </a:rPr>
              <a:t>SELECT</a:t>
            </a:r>
            <a:r>
              <a:rPr lang="en-US" sz="2400" dirty="0" smtClean="0"/>
              <a:t> DNAME, COUNT(FNAME)</a:t>
            </a:r>
            <a:endParaRPr lang="zh-CN" altLang="en-US" sz="2400" dirty="0" smtClean="0"/>
          </a:p>
          <a:p>
            <a:pPr marL="0" indent="0">
              <a:buNone/>
            </a:pPr>
            <a:r>
              <a:rPr lang="en-US" sz="2400" dirty="0" smtClean="0">
                <a:solidFill>
                  <a:srgbClr val="0000FF"/>
                </a:solidFill>
              </a:rPr>
              <a:t>FROM</a:t>
            </a:r>
            <a:r>
              <a:rPr lang="en-US" sz="2400" dirty="0" smtClean="0"/>
              <a:t> OSCAR</a:t>
            </a:r>
            <a:endParaRPr lang="zh-CN" altLang="en-US" sz="2400" dirty="0" smtClean="0"/>
          </a:p>
          <a:p>
            <a:pPr marL="0" indent="0">
              <a:buNone/>
            </a:pPr>
            <a:r>
              <a:rPr lang="en-US" sz="2400" dirty="0" smtClean="0">
                <a:solidFill>
                  <a:srgbClr val="0000FF"/>
                </a:solidFill>
              </a:rPr>
              <a:t>GROUP BY </a:t>
            </a:r>
            <a:r>
              <a:rPr lang="en-US" sz="2400" dirty="0" smtClean="0"/>
              <a:t>DNAME</a:t>
            </a:r>
            <a:endParaRPr lang="zh-CN" altLang="en-US" sz="2400" dirty="0" smtClean="0"/>
          </a:p>
          <a:p>
            <a:pPr marL="0" indent="0">
              <a:buNone/>
            </a:pPr>
            <a:r>
              <a:rPr lang="en-US" sz="2400" dirty="0" smtClean="0">
                <a:solidFill>
                  <a:srgbClr val="0000FF"/>
                </a:solidFill>
              </a:rPr>
              <a:t>ORDER BY </a:t>
            </a:r>
            <a:r>
              <a:rPr lang="en-US" sz="2400" dirty="0" smtClean="0"/>
              <a:t>COUNT(FNAME) </a:t>
            </a:r>
            <a:r>
              <a:rPr lang="en-US" sz="2400" dirty="0" smtClean="0">
                <a:solidFill>
                  <a:srgbClr val="0000FF"/>
                </a:solidFill>
              </a:rPr>
              <a:t>DESC</a:t>
            </a:r>
            <a:r>
              <a:rPr lang="en-US" sz="2400" dirty="0" smtClean="0"/>
              <a:t>;</a:t>
            </a:r>
          </a:p>
        </p:txBody>
      </p:sp>
      <p:sp>
        <p:nvSpPr>
          <p:cNvPr id="4" name="灯片编号占位符 3"/>
          <p:cNvSpPr>
            <a:spLocks noGrp="1"/>
          </p:cNvSpPr>
          <p:nvPr>
            <p:ph type="sldNum" sz="quarter" idx="12"/>
          </p:nvPr>
        </p:nvSpPr>
        <p:spPr/>
        <p:txBody>
          <a:bodyPr/>
          <a:lstStyle/>
          <a:p>
            <a:pPr>
              <a:defRPr/>
            </a:pPr>
            <a:fld id="{528AF151-3A7E-497E-82D4-A5C2A7624A47}" type="slidenum">
              <a:rPr lang="en-US" altLang="zh-CN" smtClean="0"/>
              <a:pPr>
                <a:defRPr/>
              </a:pPr>
              <a:t>92</a:t>
            </a:fld>
            <a:endParaRPr lang="en-US" altLang="zh-CN"/>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476673"/>
            <a:ext cx="8229600" cy="5847928"/>
          </a:xfrm>
        </p:spPr>
        <p:txBody>
          <a:bodyPr/>
          <a:lstStyle/>
          <a:p>
            <a:pPr marL="0" indent="0">
              <a:buNone/>
            </a:pPr>
            <a:r>
              <a:rPr lang="en-US" altLang="zh-CN" sz="2800" dirty="0"/>
              <a:t>2</a:t>
            </a:r>
            <a:r>
              <a:rPr lang="zh-CN" altLang="en-US" sz="2800" dirty="0"/>
              <a:t>）查询</a:t>
            </a:r>
            <a:r>
              <a:rPr lang="en-US" altLang="zh-CN" sz="2800" dirty="0"/>
              <a:t>FILM</a:t>
            </a:r>
            <a:r>
              <a:rPr lang="zh-CN" altLang="en-US" sz="2800" dirty="0"/>
              <a:t>表中得过奥斯卡奖的导演拍摄的但未获奖的电影的名称、导演及其票房收入。</a:t>
            </a:r>
          </a:p>
          <a:p>
            <a:pPr marL="0" indent="0">
              <a:buNone/>
            </a:pPr>
            <a:endParaRPr lang="en-US" altLang="zh-CN" sz="2800" dirty="0" smtClean="0">
              <a:solidFill>
                <a:srgbClr val="0000FF"/>
              </a:solidFill>
            </a:endParaRPr>
          </a:p>
          <a:p>
            <a:pPr marL="0" indent="0">
              <a:buNone/>
            </a:pPr>
            <a:r>
              <a:rPr lang="en-US" altLang="zh-CN" sz="2800" dirty="0" smtClean="0">
                <a:solidFill>
                  <a:srgbClr val="0000FF"/>
                </a:solidFill>
              </a:rPr>
              <a:t>SELECT</a:t>
            </a:r>
            <a:r>
              <a:rPr lang="en-US" altLang="zh-CN" sz="2800" dirty="0" smtClean="0"/>
              <a:t> </a:t>
            </a:r>
            <a:r>
              <a:rPr lang="en-US" altLang="zh-CN" sz="2800" dirty="0"/>
              <a:t>* </a:t>
            </a:r>
            <a:r>
              <a:rPr lang="en-US" altLang="zh-CN" sz="2800" dirty="0">
                <a:solidFill>
                  <a:srgbClr val="0000FF"/>
                </a:solidFill>
              </a:rPr>
              <a:t>FROM</a:t>
            </a:r>
            <a:r>
              <a:rPr lang="en-US" altLang="zh-CN" sz="2800" dirty="0"/>
              <a:t> FILM</a:t>
            </a:r>
            <a:endParaRPr lang="zh-CN" altLang="en-US" sz="2800" dirty="0"/>
          </a:p>
          <a:p>
            <a:pPr marL="0" indent="0">
              <a:buNone/>
            </a:pPr>
            <a:r>
              <a:rPr lang="en-US" altLang="zh-CN" sz="2800" dirty="0">
                <a:solidFill>
                  <a:srgbClr val="0000FF"/>
                </a:solidFill>
              </a:rPr>
              <a:t>WHERE </a:t>
            </a:r>
            <a:r>
              <a:rPr lang="en-US" altLang="zh-CN" sz="2800" dirty="0"/>
              <a:t>DNAME IN (</a:t>
            </a:r>
          </a:p>
          <a:p>
            <a:pPr marL="0" indent="0">
              <a:buNone/>
            </a:pPr>
            <a:r>
              <a:rPr lang="en-US" altLang="zh-CN" sz="2800" dirty="0"/>
              <a:t>     </a:t>
            </a:r>
            <a:r>
              <a:rPr lang="en-US" altLang="zh-CN" sz="2800" dirty="0">
                <a:solidFill>
                  <a:srgbClr val="0000FF"/>
                </a:solidFill>
              </a:rPr>
              <a:t>SELECT</a:t>
            </a:r>
            <a:r>
              <a:rPr lang="en-US" altLang="zh-CN" sz="2800" dirty="0"/>
              <a:t> DNAME </a:t>
            </a:r>
            <a:r>
              <a:rPr lang="en-US" altLang="zh-CN" sz="2800" dirty="0">
                <a:solidFill>
                  <a:srgbClr val="0000FF"/>
                </a:solidFill>
              </a:rPr>
              <a:t>FROM </a:t>
            </a:r>
            <a:r>
              <a:rPr lang="en-US" altLang="zh-CN" sz="2800" dirty="0"/>
              <a:t>OSCAR)</a:t>
            </a:r>
            <a:endParaRPr lang="zh-CN" altLang="en-US" sz="2800" dirty="0"/>
          </a:p>
          <a:p>
            <a:pPr marL="0" indent="0">
              <a:buNone/>
            </a:pPr>
            <a:r>
              <a:rPr lang="en-US" altLang="zh-CN" sz="2800" dirty="0"/>
              <a:t>AND </a:t>
            </a:r>
            <a:r>
              <a:rPr lang="en-US" altLang="zh-CN" sz="2800" dirty="0">
                <a:solidFill>
                  <a:srgbClr val="0000FF"/>
                </a:solidFill>
              </a:rPr>
              <a:t>NOT EXIST </a:t>
            </a:r>
            <a:r>
              <a:rPr lang="en-US" altLang="zh-CN" sz="2800" dirty="0"/>
              <a:t>(</a:t>
            </a:r>
          </a:p>
          <a:p>
            <a:pPr marL="0" indent="0">
              <a:buNone/>
            </a:pPr>
            <a:r>
              <a:rPr lang="en-US" altLang="zh-CN" sz="2800" dirty="0"/>
              <a:t>     SELECT * FROM OSCAR </a:t>
            </a:r>
          </a:p>
          <a:p>
            <a:pPr marL="0" indent="0">
              <a:buNone/>
            </a:pPr>
            <a:r>
              <a:rPr lang="en-US" altLang="zh-CN" sz="2800" dirty="0"/>
              <a:t>     WHERE OSCAR.DNAME=FILM.DNAME </a:t>
            </a:r>
          </a:p>
          <a:p>
            <a:pPr marL="0" indent="0">
              <a:buNone/>
            </a:pPr>
            <a:r>
              <a:rPr lang="en-US" altLang="zh-CN" sz="2800" dirty="0"/>
              <a:t>     AND OSCAR.FNAME=FILM.FNAME)</a:t>
            </a:r>
            <a:endParaRPr lang="zh-CN" altLang="en-US" sz="2800" dirty="0"/>
          </a:p>
          <a:p>
            <a:pPr marL="0" indent="0">
              <a:buNone/>
            </a:pPr>
            <a:endParaRPr lang="zh-CN" altLang="en-US" dirty="0"/>
          </a:p>
        </p:txBody>
      </p:sp>
      <p:sp>
        <p:nvSpPr>
          <p:cNvPr id="4" name="灯片编号占位符 3"/>
          <p:cNvSpPr>
            <a:spLocks noGrp="1"/>
          </p:cNvSpPr>
          <p:nvPr>
            <p:ph type="sldNum" sz="quarter" idx="12"/>
          </p:nvPr>
        </p:nvSpPr>
        <p:spPr/>
        <p:txBody>
          <a:bodyPr/>
          <a:lstStyle/>
          <a:p>
            <a:pPr>
              <a:defRPr/>
            </a:pPr>
            <a:fld id="{528AF151-3A7E-497E-82D4-A5C2A7624A47}" type="slidenum">
              <a:rPr lang="en-US" altLang="zh-CN" smtClean="0"/>
              <a:pPr>
                <a:defRPr/>
              </a:pPr>
              <a:t>93</a:t>
            </a:fld>
            <a:endParaRPr lang="en-US" altLang="zh-CN"/>
          </a:p>
        </p:txBody>
      </p:sp>
      <p:sp>
        <p:nvSpPr>
          <p:cNvPr id="5" name="椭圆形标注 4"/>
          <p:cNvSpPr/>
          <p:nvPr/>
        </p:nvSpPr>
        <p:spPr>
          <a:xfrm>
            <a:off x="6732240" y="2636912"/>
            <a:ext cx="1954560" cy="1207753"/>
          </a:xfrm>
          <a:prstGeom prst="wedgeEllipseCallout">
            <a:avLst>
              <a:gd name="adj1" fmla="val -84084"/>
              <a:gd name="adj2" fmla="val 6774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smtClean="0">
                <a:solidFill>
                  <a:srgbClr val="0000FF"/>
                </a:solidFill>
                <a:latin typeface="微软雅黑" panose="020B0503020204020204" pitchFamily="34" charset="-122"/>
                <a:ea typeface="微软雅黑" panose="020B0503020204020204" pitchFamily="34" charset="-122"/>
              </a:rPr>
              <a:t>NOT IN</a:t>
            </a:r>
          </a:p>
          <a:p>
            <a:pPr algn="ctr"/>
            <a:r>
              <a:rPr lang="zh-CN" altLang="en-US" dirty="0" smtClean="0">
                <a:solidFill>
                  <a:srgbClr val="0000FF"/>
                </a:solidFill>
                <a:latin typeface="微软雅黑" panose="020B0503020204020204" pitchFamily="34" charset="-122"/>
                <a:ea typeface="微软雅黑" panose="020B0503020204020204" pitchFamily="34" charset="-122"/>
              </a:rPr>
              <a:t>行不行？</a:t>
            </a:r>
            <a:endParaRPr lang="zh-CN" altLang="en-US" dirty="0">
              <a:solidFill>
                <a:srgbClr val="0000FF"/>
              </a:solidFill>
              <a:latin typeface="微软雅黑" panose="020B0503020204020204" pitchFamily="34" charset="-122"/>
              <a:ea typeface="微软雅黑" panose="020B0503020204020204" pitchFamily="34" charset="-122"/>
            </a:endParaRPr>
          </a:p>
        </p:txBody>
      </p:sp>
      <p:sp>
        <p:nvSpPr>
          <p:cNvPr id="6" name="圆角矩形标注 5"/>
          <p:cNvSpPr/>
          <p:nvPr/>
        </p:nvSpPr>
        <p:spPr>
          <a:xfrm>
            <a:off x="6225344" y="5542433"/>
            <a:ext cx="2523120" cy="813917"/>
          </a:xfrm>
          <a:prstGeom prst="wedgeRoundRectCallout">
            <a:avLst>
              <a:gd name="adj1" fmla="val -121864"/>
              <a:gd name="adj2" fmla="val -51364"/>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smtClean="0">
                <a:solidFill>
                  <a:srgbClr val="0000FF"/>
                </a:solidFill>
                <a:latin typeface="微软雅黑" panose="020B0503020204020204" pitchFamily="34" charset="-122"/>
                <a:ea typeface="微软雅黑" panose="020B0503020204020204" pitchFamily="34" charset="-122"/>
              </a:rPr>
              <a:t>可以，</a:t>
            </a:r>
            <a:endParaRPr lang="en-US" altLang="zh-CN" dirty="0" smtClean="0">
              <a:solidFill>
                <a:srgbClr val="0000FF"/>
              </a:solidFill>
              <a:latin typeface="微软雅黑" panose="020B0503020204020204" pitchFamily="34" charset="-122"/>
              <a:ea typeface="微软雅黑" panose="020B0503020204020204" pitchFamily="34" charset="-122"/>
            </a:endParaRPr>
          </a:p>
          <a:p>
            <a:pPr algn="ctr"/>
            <a:r>
              <a:rPr lang="zh-CN" altLang="en-US" dirty="0" smtClean="0">
                <a:solidFill>
                  <a:srgbClr val="0000FF"/>
                </a:solidFill>
                <a:latin typeface="微软雅黑" panose="020B0503020204020204" pitchFamily="34" charset="-122"/>
                <a:ea typeface="微软雅黑" panose="020B0503020204020204" pitchFamily="34" charset="-122"/>
              </a:rPr>
              <a:t>但意思可能不同。</a:t>
            </a:r>
            <a:endParaRPr lang="zh-CN" altLang="en-US"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0968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179388" y="115888"/>
            <a:ext cx="8162925" cy="519112"/>
          </a:xfrm>
        </p:spPr>
        <p:txBody>
          <a:bodyPr/>
          <a:lstStyle/>
          <a:p>
            <a:pPr eaLnBrk="1" hangingPunct="1"/>
            <a:r>
              <a:rPr lang="en-US" altLang="zh-CN" sz="2800" b="1" smtClean="0">
                <a:solidFill>
                  <a:schemeClr val="tx1"/>
                </a:solidFill>
              </a:rPr>
              <a:t>3.2.4  </a:t>
            </a:r>
            <a:r>
              <a:rPr lang="zh-CN" altLang="en-US" sz="2800" b="1" smtClean="0">
                <a:solidFill>
                  <a:schemeClr val="tx1"/>
                </a:solidFill>
              </a:rPr>
              <a:t>数据更新</a:t>
            </a:r>
          </a:p>
        </p:txBody>
      </p:sp>
      <p:sp>
        <p:nvSpPr>
          <p:cNvPr id="86019" name="Rectangle 3"/>
          <p:cNvSpPr>
            <a:spLocks noGrp="1" noChangeArrowheads="1"/>
          </p:cNvSpPr>
          <p:nvPr>
            <p:ph idx="1"/>
          </p:nvPr>
        </p:nvSpPr>
        <p:spPr>
          <a:xfrm>
            <a:off x="179388" y="692150"/>
            <a:ext cx="8785225" cy="5976938"/>
          </a:xfrm>
        </p:spPr>
        <p:txBody>
          <a:bodyPr/>
          <a:lstStyle/>
          <a:p>
            <a:pPr eaLnBrk="1" hangingPunct="1">
              <a:buFont typeface="Wingdings" pitchFamily="2" charset="2"/>
              <a:buNone/>
            </a:pPr>
            <a:r>
              <a:rPr lang="en-US" altLang="zh-CN" sz="2400" b="1" smtClean="0"/>
              <a:t>3.2.4.1</a:t>
            </a:r>
            <a:r>
              <a:rPr lang="zh-CN" altLang="en-US" sz="2400" b="1" smtClean="0"/>
              <a:t>插入数据</a:t>
            </a:r>
          </a:p>
          <a:p>
            <a:pPr eaLnBrk="1" hangingPunct="1">
              <a:buFont typeface="Wingdings" pitchFamily="2" charset="2"/>
              <a:buNone/>
            </a:pPr>
            <a:r>
              <a:rPr lang="en-US" altLang="zh-CN" sz="2400" smtClean="0"/>
              <a:t>1</a:t>
            </a:r>
            <a:r>
              <a:rPr lang="zh-CN" altLang="en-US" sz="2400" smtClean="0"/>
              <a:t>、插入单个元组。</a:t>
            </a:r>
          </a:p>
          <a:p>
            <a:pPr eaLnBrk="1" hangingPunct="1">
              <a:buFont typeface="Wingdings" pitchFamily="2" charset="2"/>
              <a:buNone/>
            </a:pPr>
            <a:r>
              <a:rPr lang="zh-CN" altLang="en-US" sz="2400" smtClean="0"/>
              <a:t>（</a:t>
            </a:r>
            <a:r>
              <a:rPr lang="en-US" altLang="zh-CN" sz="2400" smtClean="0"/>
              <a:t>1</a:t>
            </a:r>
            <a:r>
              <a:rPr lang="zh-CN" altLang="en-US" sz="2400" smtClean="0"/>
              <a:t>）格式</a:t>
            </a:r>
          </a:p>
          <a:p>
            <a:pPr eaLnBrk="1" hangingPunct="1">
              <a:buFont typeface="Wingdings" pitchFamily="2" charset="2"/>
              <a:buNone/>
            </a:pPr>
            <a:r>
              <a:rPr lang="en-US" altLang="zh-CN" sz="2400" smtClean="0"/>
              <a:t>insert into &lt;</a:t>
            </a:r>
            <a:r>
              <a:rPr lang="zh-CN" altLang="en-US" sz="2400" smtClean="0"/>
              <a:t>表名</a:t>
            </a:r>
            <a:r>
              <a:rPr lang="en-US" altLang="zh-CN" sz="2400" smtClean="0"/>
              <a:t>&gt;[</a:t>
            </a:r>
            <a:r>
              <a:rPr lang="zh-CN" altLang="en-US" sz="2400" smtClean="0"/>
              <a:t>（</a:t>
            </a:r>
            <a:r>
              <a:rPr lang="en-US" altLang="zh-CN" sz="2400" smtClean="0"/>
              <a:t>&lt;</a:t>
            </a:r>
            <a:r>
              <a:rPr lang="zh-CN" altLang="en-US" sz="2400" smtClean="0"/>
              <a:t>属性名</a:t>
            </a:r>
            <a:r>
              <a:rPr lang="en-US" altLang="zh-CN" sz="2400" smtClean="0"/>
              <a:t>1&gt;</a:t>
            </a:r>
            <a:r>
              <a:rPr lang="zh-CN" altLang="en-US" sz="2400" smtClean="0"/>
              <a:t>，</a:t>
            </a:r>
            <a:r>
              <a:rPr lang="en-US" altLang="zh-CN" sz="2400" smtClean="0">
                <a:latin typeface="Times New Roman" pitchFamily="18" charset="0"/>
              </a:rPr>
              <a:t>……</a:t>
            </a:r>
            <a:r>
              <a:rPr lang="zh-CN" altLang="en-US" sz="2400" smtClean="0"/>
              <a:t>）</a:t>
            </a:r>
            <a:r>
              <a:rPr lang="en-US" altLang="zh-CN" sz="2400" smtClean="0"/>
              <a:t>]</a:t>
            </a:r>
          </a:p>
          <a:p>
            <a:pPr eaLnBrk="1" hangingPunct="1">
              <a:buFont typeface="Wingdings" pitchFamily="2" charset="2"/>
              <a:buNone/>
            </a:pPr>
            <a:r>
              <a:rPr lang="en-US" altLang="zh-CN" sz="2400" smtClean="0"/>
              <a:t>values (&lt;</a:t>
            </a:r>
            <a:r>
              <a:rPr lang="zh-CN" altLang="en-US" sz="2400" smtClean="0"/>
              <a:t>常量</a:t>
            </a:r>
            <a:r>
              <a:rPr lang="en-US" altLang="zh-CN" sz="2400" smtClean="0"/>
              <a:t>1&gt;[</a:t>
            </a:r>
            <a:r>
              <a:rPr lang="zh-CN" altLang="en-US" sz="2400" smtClean="0"/>
              <a:t>，</a:t>
            </a:r>
            <a:r>
              <a:rPr lang="en-US" altLang="zh-CN" sz="2400" smtClean="0"/>
              <a:t>&lt;</a:t>
            </a:r>
            <a:r>
              <a:rPr lang="zh-CN" altLang="en-US" sz="2400" smtClean="0"/>
              <a:t>常量</a:t>
            </a:r>
            <a:r>
              <a:rPr lang="en-US" altLang="zh-CN" sz="2400" smtClean="0"/>
              <a:t>2&gt;]</a:t>
            </a:r>
            <a:r>
              <a:rPr lang="en-US" altLang="zh-CN" sz="2400" smtClean="0">
                <a:latin typeface="Times New Roman" pitchFamily="18" charset="0"/>
              </a:rPr>
              <a:t>……</a:t>
            </a:r>
            <a:r>
              <a:rPr lang="en-US" altLang="zh-CN" sz="2400" smtClean="0"/>
              <a:t>)</a:t>
            </a:r>
          </a:p>
          <a:p>
            <a:pPr eaLnBrk="1" hangingPunct="1">
              <a:buFont typeface="Wingdings" pitchFamily="2" charset="2"/>
              <a:buNone/>
            </a:pPr>
            <a:r>
              <a:rPr lang="zh-CN" altLang="en-US" sz="2400" smtClean="0"/>
              <a:t>例：插入一个新生到</a:t>
            </a:r>
            <a:r>
              <a:rPr lang="en-US" altLang="zh-CN" sz="2400" smtClean="0"/>
              <a:t>student </a:t>
            </a:r>
            <a:r>
              <a:rPr lang="zh-CN" altLang="en-US" sz="2400" smtClean="0"/>
              <a:t>中去</a:t>
            </a:r>
          </a:p>
          <a:p>
            <a:pPr eaLnBrk="1" hangingPunct="1">
              <a:buFont typeface="Wingdings" pitchFamily="2" charset="2"/>
              <a:buNone/>
            </a:pPr>
            <a:r>
              <a:rPr lang="en-US" altLang="zh-CN" sz="2400" smtClean="0"/>
              <a:t>insert into student</a:t>
            </a:r>
          </a:p>
          <a:p>
            <a:pPr eaLnBrk="1" hangingPunct="1">
              <a:buFont typeface="Wingdings" pitchFamily="2" charset="2"/>
              <a:buNone/>
            </a:pPr>
            <a:r>
              <a:rPr lang="en-US" altLang="zh-CN" sz="2400" smtClean="0"/>
              <a:t>values(</a:t>
            </a:r>
            <a:r>
              <a:rPr lang="en-US" altLang="zh-CN" sz="2400" smtClean="0">
                <a:latin typeface="Times New Roman" pitchFamily="18" charset="0"/>
              </a:rPr>
              <a:t>‘</a:t>
            </a:r>
            <a:r>
              <a:rPr lang="en-US" altLang="zh-CN" sz="2400" smtClean="0"/>
              <a:t>961</a:t>
            </a:r>
            <a:r>
              <a:rPr lang="en-US" altLang="zh-CN" sz="2400" smtClean="0">
                <a:latin typeface="Times New Roman" pitchFamily="18" charset="0"/>
              </a:rPr>
              <a:t>’</a:t>
            </a:r>
            <a:r>
              <a:rPr lang="zh-CN" altLang="en-US" sz="2400" smtClean="0"/>
              <a:t>，</a:t>
            </a:r>
            <a:r>
              <a:rPr lang="zh-CN" altLang="en-US" sz="2400" smtClean="0">
                <a:latin typeface="Times New Roman" pitchFamily="18" charset="0"/>
              </a:rPr>
              <a:t>‘</a:t>
            </a:r>
            <a:r>
              <a:rPr lang="zh-CN" altLang="en-US" sz="2400" smtClean="0"/>
              <a:t>杨柳</a:t>
            </a:r>
            <a:r>
              <a:rPr lang="zh-CN" altLang="en-US" sz="2400" smtClean="0">
                <a:latin typeface="Times New Roman" pitchFamily="18" charset="0"/>
              </a:rPr>
              <a:t>’</a:t>
            </a:r>
            <a:r>
              <a:rPr lang="zh-CN" altLang="en-US" sz="2400" smtClean="0"/>
              <a:t>，</a:t>
            </a:r>
            <a:r>
              <a:rPr lang="zh-CN" altLang="en-US" sz="2400" smtClean="0">
                <a:latin typeface="Times New Roman" pitchFamily="18" charset="0"/>
              </a:rPr>
              <a:t>‘</a:t>
            </a:r>
            <a:r>
              <a:rPr lang="zh-CN" altLang="en-US" sz="2400" smtClean="0"/>
              <a:t>男</a:t>
            </a:r>
            <a:r>
              <a:rPr lang="zh-CN" altLang="en-US" sz="2400" smtClean="0">
                <a:latin typeface="Times New Roman" pitchFamily="18" charset="0"/>
              </a:rPr>
              <a:t>’</a:t>
            </a:r>
            <a:r>
              <a:rPr lang="zh-CN" altLang="en-US" sz="2400" smtClean="0"/>
              <a:t>，</a:t>
            </a:r>
            <a:r>
              <a:rPr lang="zh-CN" altLang="en-US" sz="2400" smtClean="0">
                <a:latin typeface="Times New Roman" pitchFamily="18" charset="0"/>
              </a:rPr>
              <a:t>‘</a:t>
            </a:r>
            <a:r>
              <a:rPr lang="en-US" altLang="zh-CN" sz="2400" smtClean="0"/>
              <a:t>25</a:t>
            </a:r>
            <a:r>
              <a:rPr lang="en-US" altLang="zh-CN" sz="2400" smtClean="0">
                <a:latin typeface="Times New Roman" pitchFamily="18" charset="0"/>
              </a:rPr>
              <a:t>’</a:t>
            </a:r>
            <a:r>
              <a:rPr lang="zh-CN" altLang="en-US" sz="2400" smtClean="0"/>
              <a:t>，</a:t>
            </a:r>
            <a:r>
              <a:rPr lang="zh-CN" altLang="en-US" sz="2400" smtClean="0">
                <a:latin typeface="Times New Roman" pitchFamily="18" charset="0"/>
              </a:rPr>
              <a:t>‘</a:t>
            </a:r>
            <a:r>
              <a:rPr lang="zh-CN" altLang="en-US" sz="2400" smtClean="0"/>
              <a:t>计算机</a:t>
            </a:r>
            <a:r>
              <a:rPr lang="zh-CN" altLang="en-US" sz="2400" smtClean="0">
                <a:latin typeface="Times New Roman" pitchFamily="18" charset="0"/>
              </a:rPr>
              <a:t>’</a:t>
            </a:r>
            <a:r>
              <a:rPr lang="en-US" altLang="zh-CN" sz="2400" smtClean="0"/>
              <a:t>)</a:t>
            </a:r>
          </a:p>
          <a:p>
            <a:pPr eaLnBrk="1" hangingPunct="1">
              <a:buFont typeface="Wingdings" pitchFamily="2" charset="2"/>
              <a:buNone/>
            </a:pPr>
            <a:endParaRPr lang="en-US" altLang="zh-CN" sz="2400" smtClean="0"/>
          </a:p>
          <a:p>
            <a:pPr eaLnBrk="1" hangingPunct="1">
              <a:buFont typeface="Wingdings" pitchFamily="2" charset="2"/>
              <a:buNone/>
            </a:pPr>
            <a:r>
              <a:rPr lang="zh-CN" altLang="en-US" sz="2400" smtClean="0"/>
              <a:t>（</a:t>
            </a:r>
            <a:r>
              <a:rPr lang="en-US" altLang="zh-CN" sz="2400" smtClean="0"/>
              <a:t>2</a:t>
            </a:r>
            <a:r>
              <a:rPr lang="zh-CN" altLang="en-US" sz="2400" smtClean="0"/>
              <a:t>）使用说明</a:t>
            </a:r>
          </a:p>
          <a:p>
            <a:pPr eaLnBrk="1" hangingPunct="1">
              <a:buFont typeface="Wingdings" pitchFamily="2" charset="2"/>
              <a:buNone/>
            </a:pPr>
            <a:r>
              <a:rPr lang="en-US" altLang="zh-CN" sz="2400" smtClean="0">
                <a:latin typeface="Times New Roman" pitchFamily="18" charset="0"/>
              </a:rPr>
              <a:t>·</a:t>
            </a:r>
            <a:r>
              <a:rPr lang="zh-CN" altLang="en-US" sz="2400" smtClean="0"/>
              <a:t>属性与值在类型、个数上须一致；</a:t>
            </a:r>
          </a:p>
          <a:p>
            <a:pPr eaLnBrk="1" hangingPunct="1">
              <a:buFont typeface="Wingdings" pitchFamily="2" charset="2"/>
              <a:buNone/>
            </a:pPr>
            <a:r>
              <a:rPr lang="en-US" altLang="zh-CN" sz="2400" smtClean="0">
                <a:latin typeface="Times New Roman" pitchFamily="18" charset="0"/>
              </a:rPr>
              <a:t>·</a:t>
            </a:r>
            <a:r>
              <a:rPr lang="zh-CN" altLang="en-US" sz="2400" smtClean="0"/>
              <a:t>完全一致可省属性名；</a:t>
            </a:r>
          </a:p>
          <a:p>
            <a:pPr eaLnBrk="1" hangingPunct="1">
              <a:buFont typeface="Wingdings" pitchFamily="2" charset="2"/>
              <a:buNone/>
            </a:pPr>
            <a:r>
              <a:rPr lang="en-US" altLang="zh-CN" sz="2400" smtClean="0">
                <a:latin typeface="Times New Roman" pitchFamily="18" charset="0"/>
              </a:rPr>
              <a:t>·</a:t>
            </a:r>
            <a:r>
              <a:rPr lang="zh-CN" altLang="en-US" sz="2400" smtClean="0"/>
              <a:t>值缺失则送</a:t>
            </a:r>
            <a:r>
              <a:rPr lang="en-US" altLang="zh-CN" sz="2400" smtClean="0"/>
              <a:t>null</a:t>
            </a:r>
            <a:r>
              <a:rPr lang="zh-CN" altLang="en-US" sz="2400" smtClean="0"/>
              <a:t>，但属性指定了缺省值的例外。</a:t>
            </a:r>
          </a:p>
        </p:txBody>
      </p:sp>
      <p:sp>
        <p:nvSpPr>
          <p:cNvPr id="4" name="灯片编号占位符 3"/>
          <p:cNvSpPr>
            <a:spLocks noGrp="1"/>
          </p:cNvSpPr>
          <p:nvPr>
            <p:ph type="sldNum" sz="quarter" idx="12"/>
          </p:nvPr>
        </p:nvSpPr>
        <p:spPr/>
        <p:txBody>
          <a:bodyPr/>
          <a:lstStyle/>
          <a:p>
            <a:pPr>
              <a:defRPr/>
            </a:pPr>
            <a:fld id="{5FB1D11F-DE6B-4BCF-A659-A448F5380980}" type="slidenum">
              <a:rPr lang="en-US" altLang="zh-CN" smtClean="0"/>
              <a:pPr>
                <a:defRPr/>
              </a:pPr>
              <a:t>94</a:t>
            </a:fld>
            <a:endParaRPr lang="en-US" altLang="zh-CN"/>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4"/>
          <p:cNvSpPr>
            <a:spLocks noGrp="1" noChangeArrowheads="1"/>
          </p:cNvSpPr>
          <p:nvPr>
            <p:ph idx="1"/>
          </p:nvPr>
        </p:nvSpPr>
        <p:spPr>
          <a:xfrm>
            <a:off x="323850" y="666750"/>
            <a:ext cx="8110538" cy="4191000"/>
          </a:xfrm>
        </p:spPr>
        <p:txBody>
          <a:bodyPr/>
          <a:lstStyle/>
          <a:p>
            <a:pPr eaLnBrk="1" hangingPunct="1">
              <a:lnSpc>
                <a:spcPct val="120000"/>
              </a:lnSpc>
              <a:buFont typeface="Wingdings" pitchFamily="2" charset="2"/>
              <a:buNone/>
            </a:pPr>
            <a:r>
              <a:rPr lang="en-US" altLang="zh-CN" sz="2800" dirty="0" smtClean="0"/>
              <a:t>2</a:t>
            </a:r>
            <a:r>
              <a:rPr lang="zh-CN" altLang="en-US" sz="2800" dirty="0" smtClean="0"/>
              <a:t>、插入子查询结果（可多个元组）</a:t>
            </a:r>
          </a:p>
          <a:p>
            <a:pPr eaLnBrk="1" hangingPunct="1">
              <a:lnSpc>
                <a:spcPct val="120000"/>
              </a:lnSpc>
              <a:buFont typeface="Wingdings" pitchFamily="2" charset="2"/>
              <a:buNone/>
            </a:pPr>
            <a:r>
              <a:rPr lang="zh-CN" altLang="en-US" sz="2800" dirty="0" smtClean="0"/>
              <a:t>格式：</a:t>
            </a:r>
            <a:r>
              <a:rPr lang="en-US" altLang="zh-CN" sz="2800" dirty="0" smtClean="0"/>
              <a:t>insert into &lt;</a:t>
            </a:r>
            <a:r>
              <a:rPr lang="zh-CN" altLang="en-US" sz="2800" dirty="0" smtClean="0"/>
              <a:t>表名</a:t>
            </a:r>
            <a:r>
              <a:rPr lang="en-US" altLang="zh-CN" sz="2800" dirty="0" smtClean="0"/>
              <a:t>&gt;[</a:t>
            </a:r>
            <a:r>
              <a:rPr lang="zh-CN" altLang="en-US" sz="2800" dirty="0" smtClean="0"/>
              <a:t>（</a:t>
            </a:r>
            <a:r>
              <a:rPr lang="en-US" altLang="zh-CN" sz="2800" dirty="0" smtClean="0"/>
              <a:t>&lt; </a:t>
            </a:r>
            <a:r>
              <a:rPr lang="zh-CN" altLang="en-US" sz="2800" dirty="0" smtClean="0"/>
              <a:t>属性名</a:t>
            </a:r>
            <a:r>
              <a:rPr lang="en-US" altLang="zh-CN" sz="2800" dirty="0" smtClean="0"/>
              <a:t>1&gt;[</a:t>
            </a:r>
            <a:r>
              <a:rPr lang="zh-CN" altLang="en-US" sz="2800" dirty="0" smtClean="0"/>
              <a:t>，</a:t>
            </a:r>
            <a:r>
              <a:rPr lang="en-US" altLang="zh-CN" sz="2800" dirty="0" smtClean="0"/>
              <a:t>&lt; </a:t>
            </a:r>
            <a:r>
              <a:rPr lang="zh-CN" altLang="en-US" sz="2800" dirty="0" smtClean="0"/>
              <a:t>属性名</a:t>
            </a:r>
            <a:r>
              <a:rPr lang="en-US" altLang="zh-CN" sz="2800" dirty="0" smtClean="0"/>
              <a:t>2&gt;</a:t>
            </a:r>
            <a:r>
              <a:rPr lang="en-US" altLang="zh-CN" sz="2800" dirty="0" smtClean="0">
                <a:latin typeface="Times New Roman" pitchFamily="18" charset="0"/>
              </a:rPr>
              <a:t>……</a:t>
            </a:r>
            <a:r>
              <a:rPr lang="zh-CN" altLang="en-US" sz="2800" dirty="0" smtClean="0"/>
              <a:t>）</a:t>
            </a:r>
            <a:r>
              <a:rPr lang="en-US" altLang="zh-CN" sz="2800" dirty="0" smtClean="0"/>
              <a:t>]  </a:t>
            </a:r>
            <a:r>
              <a:rPr lang="zh-CN" altLang="en-US" sz="2800" dirty="0" smtClean="0"/>
              <a:t>子查询；</a:t>
            </a:r>
          </a:p>
          <a:p>
            <a:pPr eaLnBrk="1" hangingPunct="1">
              <a:lnSpc>
                <a:spcPct val="120000"/>
              </a:lnSpc>
              <a:buFont typeface="Wingdings" pitchFamily="2" charset="2"/>
              <a:buNone/>
            </a:pPr>
            <a:r>
              <a:rPr lang="zh-CN" altLang="en-US" sz="2800" dirty="0" smtClean="0"/>
              <a:t>例：</a:t>
            </a:r>
            <a:r>
              <a:rPr lang="en-US" altLang="zh-CN" sz="2800" dirty="0" smtClean="0"/>
              <a:t>insert into </a:t>
            </a:r>
            <a:r>
              <a:rPr lang="en-US" altLang="zh-CN" sz="2800" dirty="0" err="1" smtClean="0"/>
              <a:t>student_female</a:t>
            </a:r>
            <a:endParaRPr lang="en-US" altLang="zh-CN" sz="2800" dirty="0" smtClean="0"/>
          </a:p>
          <a:p>
            <a:pPr eaLnBrk="1" hangingPunct="1">
              <a:lnSpc>
                <a:spcPct val="120000"/>
              </a:lnSpc>
              <a:buFont typeface="Wingdings" pitchFamily="2" charset="2"/>
              <a:buNone/>
            </a:pPr>
            <a:r>
              <a:rPr lang="en-US" altLang="zh-CN" sz="2800" dirty="0" smtClean="0"/>
              <a:t>     select * </a:t>
            </a:r>
          </a:p>
          <a:p>
            <a:pPr eaLnBrk="1" hangingPunct="1">
              <a:lnSpc>
                <a:spcPct val="120000"/>
              </a:lnSpc>
              <a:buFont typeface="Wingdings" pitchFamily="2" charset="2"/>
              <a:buNone/>
            </a:pPr>
            <a:r>
              <a:rPr lang="en-US" altLang="zh-CN" sz="2800" dirty="0" smtClean="0"/>
              <a:t>     from student</a:t>
            </a:r>
          </a:p>
          <a:p>
            <a:pPr eaLnBrk="1" hangingPunct="1">
              <a:lnSpc>
                <a:spcPct val="120000"/>
              </a:lnSpc>
              <a:buFont typeface="Wingdings" pitchFamily="2" charset="2"/>
              <a:buNone/>
            </a:pPr>
            <a:r>
              <a:rPr lang="en-US" altLang="zh-CN" sz="2800" dirty="0" smtClean="0"/>
              <a:t>     where </a:t>
            </a:r>
            <a:r>
              <a:rPr lang="en-US" altLang="zh-CN" sz="2800" dirty="0" err="1" smtClean="0"/>
              <a:t>ssex</a:t>
            </a:r>
            <a:r>
              <a:rPr lang="en-US" altLang="zh-CN" sz="2800" dirty="0" smtClean="0"/>
              <a:t> = </a:t>
            </a:r>
            <a:r>
              <a:rPr lang="en-US" altLang="zh-CN" sz="2800" dirty="0" smtClean="0">
                <a:latin typeface="Times New Roman" pitchFamily="18" charset="0"/>
              </a:rPr>
              <a:t>‘</a:t>
            </a:r>
            <a:r>
              <a:rPr lang="en-US" altLang="zh-CN" sz="2800" dirty="0" smtClean="0"/>
              <a:t> </a:t>
            </a:r>
            <a:r>
              <a:rPr lang="zh-CN" altLang="en-US" sz="2800" dirty="0" smtClean="0"/>
              <a:t>女</a:t>
            </a:r>
            <a:r>
              <a:rPr lang="zh-CN" altLang="en-US" sz="2800" dirty="0" smtClean="0">
                <a:latin typeface="Times New Roman" pitchFamily="18" charset="0"/>
              </a:rPr>
              <a:t>’</a:t>
            </a:r>
            <a:r>
              <a:rPr lang="en-US" altLang="zh-CN" sz="2800" dirty="0" smtClean="0"/>
              <a:t>;</a:t>
            </a:r>
          </a:p>
        </p:txBody>
      </p:sp>
      <p:sp>
        <p:nvSpPr>
          <p:cNvPr id="3" name="灯片编号占位符 2"/>
          <p:cNvSpPr>
            <a:spLocks noGrp="1"/>
          </p:cNvSpPr>
          <p:nvPr>
            <p:ph type="sldNum" sz="quarter" idx="12"/>
          </p:nvPr>
        </p:nvSpPr>
        <p:spPr/>
        <p:txBody>
          <a:bodyPr/>
          <a:lstStyle/>
          <a:p>
            <a:pPr>
              <a:defRPr/>
            </a:pPr>
            <a:fld id="{B4411037-D136-45A2-92EB-5F90FB12B952}" type="slidenum">
              <a:rPr lang="en-US" altLang="zh-CN" smtClean="0"/>
              <a:pPr>
                <a:defRPr/>
              </a:pPr>
              <a:t>95</a:t>
            </a:fld>
            <a:endParaRPr lang="en-US" altLang="zh-CN"/>
          </a:p>
        </p:txBody>
      </p:sp>
      <p:graphicFrame>
        <p:nvGraphicFramePr>
          <p:cNvPr id="4" name="表格 3"/>
          <p:cNvGraphicFramePr>
            <a:graphicFrameLocks noGrp="1"/>
          </p:cNvGraphicFramePr>
          <p:nvPr>
            <p:extLst>
              <p:ext uri="{D42A27DB-BD31-4B8C-83A1-F6EECF244321}">
                <p14:modId xmlns:p14="http://schemas.microsoft.com/office/powerpoint/2010/main" val="1464712900"/>
              </p:ext>
            </p:extLst>
          </p:nvPr>
        </p:nvGraphicFramePr>
        <p:xfrm>
          <a:off x="5072067" y="4116080"/>
          <a:ext cx="3452793" cy="741680"/>
        </p:xfrm>
        <a:graphic>
          <a:graphicData uri="http://schemas.openxmlformats.org/drawingml/2006/table">
            <a:tbl>
              <a:tblPr firstRow="1" bandRow="1">
                <a:tableStyleId>{5C22544A-7EE6-4342-B048-85BDC9FD1C3A}</a:tableStyleId>
              </a:tblPr>
              <a:tblGrid>
                <a:gridCol w="1150931">
                  <a:extLst>
                    <a:ext uri="{9D8B030D-6E8A-4147-A177-3AD203B41FA5}">
                      <a16:colId xmlns:a16="http://schemas.microsoft.com/office/drawing/2014/main" val="20000"/>
                    </a:ext>
                  </a:extLst>
                </a:gridCol>
                <a:gridCol w="1150931">
                  <a:extLst>
                    <a:ext uri="{9D8B030D-6E8A-4147-A177-3AD203B41FA5}">
                      <a16:colId xmlns:a16="http://schemas.microsoft.com/office/drawing/2014/main" val="20001"/>
                    </a:ext>
                  </a:extLst>
                </a:gridCol>
                <a:gridCol w="1150931">
                  <a:extLst>
                    <a:ext uri="{9D8B030D-6E8A-4147-A177-3AD203B41FA5}">
                      <a16:colId xmlns:a16="http://schemas.microsoft.com/office/drawing/2014/main" val="20002"/>
                    </a:ext>
                  </a:extLst>
                </a:gridCol>
              </a:tblGrid>
              <a:tr h="370840">
                <a:tc>
                  <a:txBody>
                    <a:bodyPr/>
                    <a:lstStyle/>
                    <a:p>
                      <a:r>
                        <a:rPr lang="zh-CN" altLang="en-US" dirty="0" smtClean="0"/>
                        <a:t>姓名</a:t>
                      </a:r>
                      <a:endParaRPr lang="zh-CN" altLang="en-US" dirty="0"/>
                    </a:p>
                  </a:txBody>
                  <a:tcPr/>
                </a:tc>
                <a:tc>
                  <a:txBody>
                    <a:bodyPr/>
                    <a:lstStyle/>
                    <a:p>
                      <a:r>
                        <a:rPr lang="zh-CN" altLang="en-US" dirty="0" smtClean="0"/>
                        <a:t>学号</a:t>
                      </a:r>
                      <a:endParaRPr lang="zh-CN" altLang="en-US" dirty="0"/>
                    </a:p>
                  </a:txBody>
                  <a:tcPr/>
                </a:tc>
                <a:tc>
                  <a:txBody>
                    <a:bodyPr/>
                    <a:lstStyle/>
                    <a:p>
                      <a:r>
                        <a:rPr lang="zh-CN" altLang="en-US" dirty="0" smtClean="0"/>
                        <a:t>性别</a:t>
                      </a:r>
                      <a:endParaRPr lang="zh-CN" altLang="en-US" dirty="0"/>
                    </a:p>
                  </a:txBody>
                  <a:tcPr/>
                </a:tc>
                <a:extLst>
                  <a:ext uri="{0D108BD9-81ED-4DB2-BD59-A6C34878D82A}">
                    <a16:rowId xmlns:a16="http://schemas.microsoft.com/office/drawing/2014/main" val="10000"/>
                  </a:ext>
                </a:extLst>
              </a:tr>
              <a:tr h="370840">
                <a:tc>
                  <a:txBody>
                    <a:bodyPr/>
                    <a:lstStyle/>
                    <a:p>
                      <a:r>
                        <a:rPr lang="zh-CN" altLang="en-US" dirty="0" smtClean="0"/>
                        <a:t>夏秋冬</a:t>
                      </a:r>
                      <a:endParaRPr lang="zh-CN" altLang="en-US" dirty="0"/>
                    </a:p>
                  </a:txBody>
                  <a:tcPr/>
                </a:tc>
                <a:tc>
                  <a:txBody>
                    <a:bodyPr/>
                    <a:lstStyle/>
                    <a:p>
                      <a:r>
                        <a:rPr lang="zh-CN" altLang="en-US" dirty="0" smtClean="0"/>
                        <a:t>。。。</a:t>
                      </a:r>
                      <a:endParaRPr lang="zh-CN" altLang="en-US" dirty="0"/>
                    </a:p>
                  </a:txBody>
                  <a:tcPr/>
                </a:tc>
                <a:tc>
                  <a:txBody>
                    <a:bodyPr/>
                    <a:lstStyle/>
                    <a:p>
                      <a:r>
                        <a:rPr lang="zh-CN" altLang="en-US" dirty="0" smtClean="0"/>
                        <a:t>女</a:t>
                      </a:r>
                      <a:endParaRPr lang="zh-CN" altLang="en-US" dirty="0"/>
                    </a:p>
                  </a:txBody>
                  <a:tcPr/>
                </a:tc>
                <a:extLst>
                  <a:ext uri="{0D108BD9-81ED-4DB2-BD59-A6C34878D82A}">
                    <a16:rowId xmlns:a16="http://schemas.microsoft.com/office/drawing/2014/main" val="10001"/>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942153099"/>
              </p:ext>
            </p:extLst>
          </p:nvPr>
        </p:nvGraphicFramePr>
        <p:xfrm>
          <a:off x="571472" y="4888248"/>
          <a:ext cx="3429024" cy="1112520"/>
        </p:xfrm>
        <a:graphic>
          <a:graphicData uri="http://schemas.openxmlformats.org/drawingml/2006/table">
            <a:tbl>
              <a:tblPr firstRow="1" bandRow="1">
                <a:tableStyleId>{0505E3EF-67EA-436B-97B2-0124C06EBD24}</a:tableStyleId>
              </a:tblPr>
              <a:tblGrid>
                <a:gridCol w="1143008">
                  <a:extLst>
                    <a:ext uri="{9D8B030D-6E8A-4147-A177-3AD203B41FA5}">
                      <a16:colId xmlns:a16="http://schemas.microsoft.com/office/drawing/2014/main" val="20000"/>
                    </a:ext>
                  </a:extLst>
                </a:gridCol>
                <a:gridCol w="1143008">
                  <a:extLst>
                    <a:ext uri="{9D8B030D-6E8A-4147-A177-3AD203B41FA5}">
                      <a16:colId xmlns:a16="http://schemas.microsoft.com/office/drawing/2014/main" val="20001"/>
                    </a:ext>
                  </a:extLst>
                </a:gridCol>
                <a:gridCol w="1143008">
                  <a:extLst>
                    <a:ext uri="{9D8B030D-6E8A-4147-A177-3AD203B41FA5}">
                      <a16:colId xmlns:a16="http://schemas.microsoft.com/office/drawing/2014/main" val="20002"/>
                    </a:ext>
                  </a:extLst>
                </a:gridCol>
              </a:tblGrid>
              <a:tr h="370840">
                <a:tc>
                  <a:txBody>
                    <a:bodyPr/>
                    <a:lstStyle/>
                    <a:p>
                      <a:r>
                        <a:rPr lang="zh-CN" altLang="en-US" dirty="0" smtClean="0"/>
                        <a:t>迪丽热巴</a:t>
                      </a:r>
                      <a:endParaRPr lang="zh-CN" altLang="en-US" dirty="0"/>
                    </a:p>
                  </a:txBody>
                  <a:tcPr/>
                </a:tc>
                <a:tc>
                  <a:txBody>
                    <a:bodyPr/>
                    <a:lstStyle/>
                    <a:p>
                      <a:r>
                        <a:rPr lang="zh-CN" altLang="en-US" dirty="0" smtClean="0"/>
                        <a:t>。。。</a:t>
                      </a:r>
                      <a:endParaRPr lang="zh-CN" altLang="en-US" dirty="0"/>
                    </a:p>
                  </a:txBody>
                  <a:tcPr/>
                </a:tc>
                <a:tc>
                  <a:txBody>
                    <a:bodyPr/>
                    <a:lstStyle/>
                    <a:p>
                      <a:r>
                        <a:rPr lang="zh-CN" altLang="en-US" dirty="0" smtClean="0"/>
                        <a:t>女</a:t>
                      </a:r>
                      <a:endParaRPr lang="zh-CN" altLang="en-US" dirty="0"/>
                    </a:p>
                  </a:txBody>
                  <a:tcPr/>
                </a:tc>
                <a:extLst>
                  <a:ext uri="{0D108BD9-81ED-4DB2-BD59-A6C34878D82A}">
                    <a16:rowId xmlns:a16="http://schemas.microsoft.com/office/drawing/2014/main" val="10000"/>
                  </a:ext>
                </a:extLst>
              </a:tr>
              <a:tr h="370840">
                <a:tc>
                  <a:txBody>
                    <a:bodyPr/>
                    <a:lstStyle/>
                    <a:p>
                      <a:r>
                        <a:rPr lang="zh-CN" altLang="en-US" dirty="0" smtClean="0"/>
                        <a:t>古力娜扎</a:t>
                      </a:r>
                      <a:endParaRPr lang="zh-CN" altLang="en-US" dirty="0"/>
                    </a:p>
                  </a:txBody>
                  <a:tcPr/>
                </a:tc>
                <a:tc>
                  <a:txBody>
                    <a:bodyPr/>
                    <a:lstStyle/>
                    <a:p>
                      <a:r>
                        <a:rPr lang="zh-CN" altLang="en-US" dirty="0" smtClean="0"/>
                        <a:t>。。。</a:t>
                      </a:r>
                      <a:endParaRPr lang="zh-CN" altLang="en-US" dirty="0"/>
                    </a:p>
                  </a:txBody>
                  <a:tcPr/>
                </a:tc>
                <a:tc>
                  <a:txBody>
                    <a:bodyPr/>
                    <a:lstStyle/>
                    <a:p>
                      <a:r>
                        <a:rPr lang="zh-CN" altLang="en-US" dirty="0" smtClean="0"/>
                        <a:t>女</a:t>
                      </a:r>
                      <a:endParaRPr lang="zh-CN" altLang="en-US" dirty="0"/>
                    </a:p>
                  </a:txBody>
                  <a:tcPr/>
                </a:tc>
                <a:extLst>
                  <a:ext uri="{0D108BD9-81ED-4DB2-BD59-A6C34878D82A}">
                    <a16:rowId xmlns:a16="http://schemas.microsoft.com/office/drawing/2014/main" val="10001"/>
                  </a:ext>
                </a:extLst>
              </a:tr>
              <a:tr h="370840">
                <a:tc>
                  <a:txBody>
                    <a:bodyPr/>
                    <a:lstStyle/>
                    <a:p>
                      <a:r>
                        <a:rPr lang="zh-CN" altLang="en-US" dirty="0" smtClean="0"/>
                        <a:t>冯莫提</a:t>
                      </a:r>
                      <a:endParaRPr lang="zh-CN" altLang="en-US" dirty="0"/>
                    </a:p>
                  </a:txBody>
                  <a:tcPr/>
                </a:tc>
                <a:tc>
                  <a:txBody>
                    <a:bodyPr/>
                    <a:lstStyle/>
                    <a:p>
                      <a:r>
                        <a:rPr lang="zh-CN" altLang="en-US" dirty="0" smtClean="0"/>
                        <a:t>。。。</a:t>
                      </a:r>
                      <a:endParaRPr lang="zh-CN" altLang="en-US" dirty="0"/>
                    </a:p>
                  </a:txBody>
                  <a:tcPr/>
                </a:tc>
                <a:tc>
                  <a:txBody>
                    <a:bodyPr/>
                    <a:lstStyle/>
                    <a:p>
                      <a:r>
                        <a:rPr lang="zh-CN" altLang="en-US" dirty="0" smtClean="0"/>
                        <a:t>女</a:t>
                      </a:r>
                      <a:endParaRPr lang="zh-CN" altLang="en-US" dirty="0"/>
                    </a:p>
                  </a:txBody>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 4.27382E-6 L 0.4941 0.00023 " pathEditMode="relative" rAng="0" ptsTypes="AA">
                                      <p:cBhvr>
                                        <p:cTn id="6" dur="2000" fill="hold"/>
                                        <p:tgtEl>
                                          <p:spTgt spid="5"/>
                                        </p:tgtEl>
                                        <p:attrNameLst>
                                          <p:attrName>ppt_x</p:attrName>
                                          <p:attrName>ppt_y</p:attrName>
                                        </p:attrNameLst>
                                      </p:cBhvr>
                                      <p:rCtr x="24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3"/>
          <p:cNvSpPr>
            <a:spLocks noGrp="1" noChangeArrowheads="1"/>
          </p:cNvSpPr>
          <p:nvPr>
            <p:ph type="title"/>
          </p:nvPr>
        </p:nvSpPr>
        <p:spPr>
          <a:xfrm>
            <a:off x="250825" y="733425"/>
            <a:ext cx="8162925" cy="457200"/>
          </a:xfrm>
        </p:spPr>
        <p:txBody>
          <a:bodyPr/>
          <a:lstStyle/>
          <a:p>
            <a:pPr eaLnBrk="1" hangingPunct="1"/>
            <a:r>
              <a:rPr lang="en-US" altLang="zh-CN" sz="2400" b="1" smtClean="0">
                <a:solidFill>
                  <a:schemeClr val="tx1"/>
                </a:solidFill>
              </a:rPr>
              <a:t>3.2.4.2</a:t>
            </a:r>
            <a:r>
              <a:rPr lang="zh-CN" altLang="en-US" sz="2400" b="1" smtClean="0">
                <a:solidFill>
                  <a:schemeClr val="tx1"/>
                </a:solidFill>
              </a:rPr>
              <a:t>修改数据</a:t>
            </a:r>
          </a:p>
        </p:txBody>
      </p:sp>
      <p:sp>
        <p:nvSpPr>
          <p:cNvPr id="88067" name="Rectangle 4"/>
          <p:cNvSpPr>
            <a:spLocks noGrp="1" noChangeArrowheads="1"/>
          </p:cNvSpPr>
          <p:nvPr>
            <p:ph idx="1"/>
          </p:nvPr>
        </p:nvSpPr>
        <p:spPr>
          <a:xfrm>
            <a:off x="250825" y="1309688"/>
            <a:ext cx="8110538" cy="4191000"/>
          </a:xfrm>
        </p:spPr>
        <p:txBody>
          <a:bodyPr/>
          <a:lstStyle/>
          <a:p>
            <a:pPr eaLnBrk="1" hangingPunct="1">
              <a:buFont typeface="Wingdings" pitchFamily="2" charset="2"/>
              <a:buNone/>
            </a:pPr>
            <a:r>
              <a:rPr lang="en-US" altLang="zh-CN" sz="2400" smtClean="0"/>
              <a:t>1</a:t>
            </a:r>
            <a:r>
              <a:rPr lang="zh-CN" altLang="en-US" sz="2400" smtClean="0"/>
              <a:t>、一般格式</a:t>
            </a:r>
          </a:p>
          <a:p>
            <a:pPr eaLnBrk="1" hangingPunct="1">
              <a:buFont typeface="Wingdings" pitchFamily="2" charset="2"/>
              <a:buNone/>
            </a:pPr>
            <a:r>
              <a:rPr lang="en-US" altLang="zh-CN" sz="2400" smtClean="0"/>
              <a:t>update  &lt;</a:t>
            </a:r>
            <a:r>
              <a:rPr lang="zh-CN" altLang="en-US" sz="2400" smtClean="0"/>
              <a:t>表名</a:t>
            </a:r>
            <a:r>
              <a:rPr lang="en-US" altLang="zh-CN" sz="2400" smtClean="0"/>
              <a:t>&gt;</a:t>
            </a:r>
          </a:p>
          <a:p>
            <a:pPr eaLnBrk="1" hangingPunct="1">
              <a:buFont typeface="Wingdings" pitchFamily="2" charset="2"/>
              <a:buNone/>
            </a:pPr>
            <a:r>
              <a:rPr lang="en-US" altLang="zh-CN" sz="2400" smtClean="0"/>
              <a:t>set &lt;</a:t>
            </a:r>
            <a:r>
              <a:rPr lang="zh-CN" altLang="en-US" sz="2400" smtClean="0"/>
              <a:t>属性名</a:t>
            </a:r>
            <a:r>
              <a:rPr lang="en-US" altLang="zh-CN" sz="2400" smtClean="0"/>
              <a:t>&gt;=&lt;exp&gt;[</a:t>
            </a:r>
            <a:r>
              <a:rPr lang="zh-CN" altLang="en-US" sz="2400" smtClean="0"/>
              <a:t>，</a:t>
            </a:r>
            <a:r>
              <a:rPr lang="en-US" altLang="zh-CN" sz="2400" smtClean="0"/>
              <a:t>&lt;</a:t>
            </a:r>
            <a:r>
              <a:rPr lang="zh-CN" altLang="en-US" sz="2400" smtClean="0"/>
              <a:t>属性名</a:t>
            </a:r>
            <a:r>
              <a:rPr lang="en-US" altLang="zh-CN" sz="2400" smtClean="0"/>
              <a:t>&gt;=&lt;exp&gt;]</a:t>
            </a:r>
            <a:r>
              <a:rPr lang="en-US" altLang="zh-CN" sz="2400" smtClean="0">
                <a:latin typeface="Times New Roman" pitchFamily="18" charset="0"/>
              </a:rPr>
              <a:t>……</a:t>
            </a:r>
            <a:endParaRPr lang="en-US" altLang="zh-CN" sz="2400" smtClean="0"/>
          </a:p>
          <a:p>
            <a:pPr eaLnBrk="1" hangingPunct="1">
              <a:buFont typeface="Wingdings" pitchFamily="2" charset="2"/>
              <a:buNone/>
            </a:pPr>
            <a:r>
              <a:rPr lang="en-US" altLang="zh-CN" sz="2400" smtClean="0"/>
              <a:t>[where &lt;</a:t>
            </a:r>
            <a:r>
              <a:rPr lang="zh-CN" altLang="en-US" sz="2400" smtClean="0"/>
              <a:t>条件</a:t>
            </a:r>
            <a:r>
              <a:rPr lang="en-US" altLang="zh-CN" sz="2400" smtClean="0"/>
              <a:t>exp&gt;]</a:t>
            </a:r>
          </a:p>
        </p:txBody>
      </p:sp>
      <p:sp>
        <p:nvSpPr>
          <p:cNvPr id="4" name="灯片编号占位符 3"/>
          <p:cNvSpPr>
            <a:spLocks noGrp="1"/>
          </p:cNvSpPr>
          <p:nvPr>
            <p:ph type="sldNum" sz="quarter" idx="12"/>
          </p:nvPr>
        </p:nvSpPr>
        <p:spPr/>
        <p:txBody>
          <a:bodyPr/>
          <a:lstStyle/>
          <a:p>
            <a:pPr>
              <a:defRPr/>
            </a:pPr>
            <a:fld id="{E4DFE2D0-E01C-47B2-9F13-E308B2081D91}" type="slidenum">
              <a:rPr lang="en-US" altLang="zh-CN" smtClean="0"/>
              <a:pPr>
                <a:defRPr/>
              </a:pPr>
              <a:t>96</a:t>
            </a:fld>
            <a:endParaRPr lang="en-US" altLang="zh-CN"/>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4"/>
          <p:cNvSpPr>
            <a:spLocks noGrp="1" noChangeArrowheads="1"/>
          </p:cNvSpPr>
          <p:nvPr>
            <p:ph idx="1"/>
          </p:nvPr>
        </p:nvSpPr>
        <p:spPr>
          <a:xfrm>
            <a:off x="323850" y="571500"/>
            <a:ext cx="8569325" cy="5214938"/>
          </a:xfrm>
        </p:spPr>
        <p:txBody>
          <a:bodyPr/>
          <a:lstStyle/>
          <a:p>
            <a:pPr eaLnBrk="1" hangingPunct="1">
              <a:lnSpc>
                <a:spcPct val="150000"/>
              </a:lnSpc>
              <a:buFont typeface="Wingdings" pitchFamily="2" charset="2"/>
              <a:buNone/>
            </a:pPr>
            <a:r>
              <a:rPr lang="en-US" altLang="zh-CN" sz="2400" dirty="0" smtClean="0"/>
              <a:t>2</a:t>
            </a:r>
            <a:r>
              <a:rPr lang="zh-CN" altLang="en-US" sz="2400" dirty="0" smtClean="0"/>
              <a:t>、修改一个元组值</a:t>
            </a:r>
          </a:p>
          <a:p>
            <a:pPr eaLnBrk="1" hangingPunct="1">
              <a:lnSpc>
                <a:spcPct val="150000"/>
              </a:lnSpc>
              <a:buFont typeface="Wingdings" pitchFamily="2" charset="2"/>
              <a:buNone/>
            </a:pPr>
            <a:r>
              <a:rPr lang="zh-CN" altLang="en-US" sz="2400" dirty="0" smtClean="0"/>
              <a:t>例：</a:t>
            </a:r>
            <a:r>
              <a:rPr lang="en-US" altLang="zh-CN" sz="2400" dirty="0" smtClean="0"/>
              <a:t>update student </a:t>
            </a:r>
          </a:p>
          <a:p>
            <a:pPr eaLnBrk="1" hangingPunct="1">
              <a:lnSpc>
                <a:spcPct val="150000"/>
              </a:lnSpc>
              <a:buFont typeface="Wingdings" pitchFamily="2" charset="2"/>
              <a:buNone/>
            </a:pPr>
            <a:r>
              <a:rPr lang="en-US" altLang="zh-CN" sz="2400" dirty="0" smtClean="0"/>
              <a:t>set </a:t>
            </a:r>
            <a:r>
              <a:rPr lang="en-US" altLang="zh-CN" sz="2400" dirty="0" err="1" smtClean="0"/>
              <a:t>sname</a:t>
            </a:r>
            <a:r>
              <a:rPr lang="en-US" altLang="zh-CN" sz="2400" dirty="0" smtClean="0"/>
              <a:t> =</a:t>
            </a:r>
            <a:r>
              <a:rPr lang="en-US" altLang="zh-CN" sz="2400" dirty="0" smtClean="0">
                <a:latin typeface="Times New Roman" pitchFamily="18" charset="0"/>
              </a:rPr>
              <a:t>‘</a:t>
            </a:r>
            <a:r>
              <a:rPr lang="zh-CN" altLang="en-US" sz="2400" dirty="0" smtClean="0"/>
              <a:t>吴向上</a:t>
            </a:r>
            <a:r>
              <a:rPr lang="zh-CN" altLang="en-US" sz="2400" dirty="0" smtClean="0">
                <a:latin typeface="Times New Roman" pitchFamily="18" charset="0"/>
              </a:rPr>
              <a:t>’</a:t>
            </a:r>
            <a:r>
              <a:rPr lang="en-US" altLang="zh-CN" sz="2400" dirty="0" smtClean="0"/>
              <a:t>, note=</a:t>
            </a:r>
            <a:r>
              <a:rPr lang="en-US" altLang="zh-CN" sz="2400" dirty="0" smtClean="0">
                <a:latin typeface="Times New Roman" pitchFamily="18" charset="0"/>
              </a:rPr>
              <a:t>‘</a:t>
            </a:r>
            <a:r>
              <a:rPr lang="en-US" altLang="zh-CN" sz="2400" dirty="0" smtClean="0"/>
              <a:t>new name</a:t>
            </a:r>
            <a:r>
              <a:rPr lang="en-US" altLang="zh-CN" sz="2400" dirty="0" smtClean="0">
                <a:latin typeface="Times New Roman" pitchFamily="18" charset="0"/>
              </a:rPr>
              <a:t>’</a:t>
            </a:r>
            <a:endParaRPr lang="en-US" altLang="zh-CN" sz="2400" dirty="0" smtClean="0"/>
          </a:p>
          <a:p>
            <a:pPr eaLnBrk="1" hangingPunct="1">
              <a:lnSpc>
                <a:spcPct val="150000"/>
              </a:lnSpc>
              <a:buFont typeface="Wingdings" pitchFamily="2" charset="2"/>
              <a:buNone/>
            </a:pPr>
            <a:r>
              <a:rPr lang="en-US" altLang="zh-CN" sz="2400" dirty="0" smtClean="0"/>
              <a:t>where </a:t>
            </a:r>
            <a:r>
              <a:rPr lang="en-US" altLang="zh-CN" sz="2400" dirty="0" err="1" smtClean="0"/>
              <a:t>sname</a:t>
            </a:r>
            <a:r>
              <a:rPr lang="en-US" altLang="zh-CN" sz="2400" dirty="0" smtClean="0"/>
              <a:t>=</a:t>
            </a:r>
            <a:r>
              <a:rPr lang="en-US" altLang="zh-CN" sz="2400" dirty="0" smtClean="0">
                <a:latin typeface="Times New Roman" pitchFamily="18" charset="0"/>
              </a:rPr>
              <a:t>‘</a:t>
            </a:r>
            <a:r>
              <a:rPr lang="zh-CN" altLang="en-US" sz="2400" dirty="0" smtClean="0"/>
              <a:t>吴天天</a:t>
            </a:r>
            <a:r>
              <a:rPr lang="zh-CN" altLang="en-US" sz="2400" dirty="0" smtClean="0">
                <a:latin typeface="Times New Roman" pitchFamily="18" charset="0"/>
              </a:rPr>
              <a:t>’</a:t>
            </a:r>
            <a:r>
              <a:rPr lang="en-US" altLang="zh-CN" sz="2400" dirty="0" smtClean="0"/>
              <a:t>;</a:t>
            </a:r>
          </a:p>
          <a:p>
            <a:pPr eaLnBrk="1" hangingPunct="1">
              <a:lnSpc>
                <a:spcPct val="150000"/>
              </a:lnSpc>
              <a:buFont typeface="Wingdings" pitchFamily="2" charset="2"/>
              <a:buNone/>
            </a:pPr>
            <a:endParaRPr lang="en-US" altLang="zh-CN" sz="2400" dirty="0" smtClean="0"/>
          </a:p>
          <a:p>
            <a:pPr eaLnBrk="1" hangingPunct="1">
              <a:lnSpc>
                <a:spcPct val="150000"/>
              </a:lnSpc>
              <a:buFont typeface="Wingdings" pitchFamily="2" charset="2"/>
              <a:buNone/>
            </a:pPr>
            <a:r>
              <a:rPr lang="en-US" altLang="zh-CN" sz="2400" dirty="0" smtClean="0"/>
              <a:t>3</a:t>
            </a:r>
            <a:r>
              <a:rPr lang="zh-CN" altLang="en-US" sz="2400" dirty="0" smtClean="0"/>
              <a:t>、修改多个元组值</a:t>
            </a:r>
          </a:p>
          <a:p>
            <a:pPr eaLnBrk="1" hangingPunct="1">
              <a:lnSpc>
                <a:spcPct val="150000"/>
              </a:lnSpc>
              <a:buFont typeface="Wingdings" pitchFamily="2" charset="2"/>
              <a:buNone/>
            </a:pPr>
            <a:r>
              <a:rPr lang="en-US" altLang="zh-CN" sz="2400" dirty="0" smtClean="0"/>
              <a:t>update sc</a:t>
            </a:r>
          </a:p>
          <a:p>
            <a:pPr eaLnBrk="1" hangingPunct="1">
              <a:lnSpc>
                <a:spcPct val="150000"/>
              </a:lnSpc>
              <a:buFont typeface="Wingdings" pitchFamily="2" charset="2"/>
              <a:buNone/>
            </a:pPr>
            <a:r>
              <a:rPr lang="en-US" altLang="zh-CN" sz="2400" dirty="0" smtClean="0"/>
              <a:t>set grade=grade-10; </a:t>
            </a:r>
            <a:r>
              <a:rPr lang="zh-CN" altLang="en-US" sz="2400" dirty="0" smtClean="0"/>
              <a:t>所有成绩减</a:t>
            </a:r>
            <a:r>
              <a:rPr lang="en-US" altLang="zh-CN" sz="2400" dirty="0" smtClean="0"/>
              <a:t>10</a:t>
            </a:r>
            <a:r>
              <a:rPr lang="zh-CN" altLang="en-US" sz="2400" dirty="0" smtClean="0"/>
              <a:t>分</a:t>
            </a:r>
          </a:p>
        </p:txBody>
      </p:sp>
      <p:sp>
        <p:nvSpPr>
          <p:cNvPr id="3" name="灯片编号占位符 2"/>
          <p:cNvSpPr>
            <a:spLocks noGrp="1"/>
          </p:cNvSpPr>
          <p:nvPr>
            <p:ph type="sldNum" sz="quarter" idx="12"/>
          </p:nvPr>
        </p:nvSpPr>
        <p:spPr/>
        <p:txBody>
          <a:bodyPr/>
          <a:lstStyle/>
          <a:p>
            <a:pPr>
              <a:defRPr/>
            </a:pPr>
            <a:fld id="{8990DC58-E188-449D-85E1-295C137A3BFF}" type="slidenum">
              <a:rPr lang="en-US" altLang="zh-CN" smtClean="0"/>
              <a:pPr>
                <a:defRPr/>
              </a:pPr>
              <a:t>97</a:t>
            </a:fld>
            <a:endParaRPr lang="en-US" altLang="zh-CN"/>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4"/>
          <p:cNvSpPr>
            <a:spLocks noGrp="1" noChangeArrowheads="1"/>
          </p:cNvSpPr>
          <p:nvPr>
            <p:ph idx="1"/>
          </p:nvPr>
        </p:nvSpPr>
        <p:spPr>
          <a:xfrm>
            <a:off x="323850" y="546100"/>
            <a:ext cx="8569325" cy="5811858"/>
          </a:xfrm>
        </p:spPr>
        <p:txBody>
          <a:bodyPr/>
          <a:lstStyle/>
          <a:p>
            <a:pPr eaLnBrk="1" hangingPunct="1">
              <a:lnSpc>
                <a:spcPct val="150000"/>
              </a:lnSpc>
              <a:buFont typeface="Wingdings" pitchFamily="2" charset="2"/>
              <a:buNone/>
            </a:pPr>
            <a:r>
              <a:rPr lang="en-US" altLang="zh-CN" sz="2400" dirty="0" smtClean="0"/>
              <a:t>4</a:t>
            </a:r>
            <a:r>
              <a:rPr lang="zh-CN" altLang="en-US" sz="2400" dirty="0" smtClean="0"/>
              <a:t>、带子查询修改</a:t>
            </a:r>
          </a:p>
          <a:p>
            <a:pPr eaLnBrk="1" hangingPunct="1">
              <a:lnSpc>
                <a:spcPct val="150000"/>
              </a:lnSpc>
              <a:buFont typeface="Wingdings" pitchFamily="2" charset="2"/>
              <a:buNone/>
            </a:pPr>
            <a:r>
              <a:rPr lang="zh-CN" altLang="en-US" sz="2400" dirty="0" smtClean="0"/>
              <a:t>例：将</a:t>
            </a:r>
            <a:r>
              <a:rPr lang="zh-CN" altLang="en-US" sz="2400" dirty="0" smtClean="0">
                <a:latin typeface="Times New Roman" pitchFamily="18" charset="0"/>
              </a:rPr>
              <a:t>“</a:t>
            </a:r>
            <a:r>
              <a:rPr lang="zh-CN" altLang="en-US" sz="2400" dirty="0" smtClean="0"/>
              <a:t>计算机</a:t>
            </a:r>
            <a:r>
              <a:rPr lang="zh-CN" altLang="en-US" sz="2400" dirty="0" smtClean="0">
                <a:latin typeface="Times New Roman" pitchFamily="18" charset="0"/>
              </a:rPr>
              <a:t>”</a:t>
            </a:r>
            <a:r>
              <a:rPr lang="zh-CN" altLang="en-US" sz="2400" dirty="0" smtClean="0"/>
              <a:t>系全体学生</a:t>
            </a:r>
            <a:r>
              <a:rPr lang="zh-CN" altLang="en-US" sz="2400" dirty="0" smtClean="0">
                <a:latin typeface="Times New Roman" pitchFamily="18" charset="0"/>
              </a:rPr>
              <a:t>‘</a:t>
            </a:r>
            <a:r>
              <a:rPr lang="en-US" altLang="zh-CN" sz="2400" dirty="0" smtClean="0"/>
              <a:t>01</a:t>
            </a:r>
            <a:r>
              <a:rPr lang="en-US" altLang="zh-CN" sz="2400" dirty="0" smtClean="0">
                <a:latin typeface="Times New Roman" pitchFamily="18" charset="0"/>
              </a:rPr>
              <a:t>’</a:t>
            </a:r>
            <a:r>
              <a:rPr lang="zh-CN" altLang="en-US" sz="2400" dirty="0" smtClean="0"/>
              <a:t>号课程的成绩取平方根再乘以</a:t>
            </a:r>
            <a:r>
              <a:rPr lang="en-US" altLang="zh-CN" sz="2400" dirty="0" smtClean="0"/>
              <a:t>10</a:t>
            </a:r>
            <a:r>
              <a:rPr lang="zh-CN" altLang="en-US" sz="2400" dirty="0" smtClean="0"/>
              <a:t>。</a:t>
            </a:r>
          </a:p>
          <a:p>
            <a:pPr eaLnBrk="1" hangingPunct="1">
              <a:lnSpc>
                <a:spcPct val="150000"/>
              </a:lnSpc>
              <a:buFont typeface="Wingdings" pitchFamily="2" charset="2"/>
              <a:buNone/>
            </a:pPr>
            <a:r>
              <a:rPr lang="en-US" altLang="zh-CN" sz="2400" dirty="0" smtClean="0"/>
              <a:t>update </a:t>
            </a:r>
            <a:r>
              <a:rPr lang="en-US" altLang="zh-CN" sz="2400" dirty="0" smtClean="0">
                <a:solidFill>
                  <a:srgbClr val="FF0000"/>
                </a:solidFill>
              </a:rPr>
              <a:t>sc</a:t>
            </a:r>
          </a:p>
          <a:p>
            <a:pPr eaLnBrk="1" hangingPunct="1">
              <a:lnSpc>
                <a:spcPct val="150000"/>
              </a:lnSpc>
              <a:buFont typeface="Wingdings" pitchFamily="2" charset="2"/>
              <a:buNone/>
            </a:pPr>
            <a:r>
              <a:rPr lang="en-US" altLang="zh-CN" sz="2400" dirty="0" smtClean="0"/>
              <a:t>set grade=</a:t>
            </a:r>
            <a:r>
              <a:rPr lang="en-US" altLang="zh-CN" sz="2400" dirty="0" err="1" smtClean="0"/>
              <a:t>sqrt</a:t>
            </a:r>
            <a:r>
              <a:rPr lang="en-US" altLang="zh-CN" sz="2400" dirty="0" smtClean="0"/>
              <a:t>(grade) *10</a:t>
            </a:r>
          </a:p>
          <a:p>
            <a:pPr eaLnBrk="1" hangingPunct="1">
              <a:lnSpc>
                <a:spcPct val="150000"/>
              </a:lnSpc>
              <a:buFont typeface="Wingdings" pitchFamily="2" charset="2"/>
              <a:buNone/>
            </a:pPr>
            <a:r>
              <a:rPr lang="en-US" altLang="zh-CN" sz="2400" dirty="0" smtClean="0"/>
              <a:t>where </a:t>
            </a:r>
            <a:r>
              <a:rPr lang="en-US" altLang="zh-CN" sz="2400" dirty="0" smtClean="0">
                <a:latin typeface="Times New Roman" pitchFamily="18" charset="0"/>
              </a:rPr>
              <a:t>‘</a:t>
            </a:r>
            <a:r>
              <a:rPr lang="zh-CN" altLang="en-US" sz="2400" dirty="0" smtClean="0"/>
              <a:t>计算机</a:t>
            </a:r>
            <a:r>
              <a:rPr lang="zh-CN" altLang="en-US" sz="2400" dirty="0" smtClean="0">
                <a:latin typeface="Times New Roman" pitchFamily="18" charset="0"/>
              </a:rPr>
              <a:t>’</a:t>
            </a:r>
            <a:r>
              <a:rPr lang="en-US" altLang="zh-CN" sz="2400" dirty="0" smtClean="0"/>
              <a:t>=</a:t>
            </a:r>
            <a:r>
              <a:rPr lang="zh-CN" altLang="en-US" sz="2400" dirty="0" smtClean="0"/>
              <a:t>（</a:t>
            </a:r>
            <a:r>
              <a:rPr lang="en-US" altLang="zh-CN" sz="2400" dirty="0" smtClean="0">
                <a:solidFill>
                  <a:srgbClr val="0000FF"/>
                </a:solidFill>
              </a:rPr>
              <a:t>select </a:t>
            </a:r>
            <a:r>
              <a:rPr lang="en-US" altLang="zh-CN" sz="2400" dirty="0" err="1" smtClean="0">
                <a:solidFill>
                  <a:srgbClr val="0000FF"/>
                </a:solidFill>
              </a:rPr>
              <a:t>sdept</a:t>
            </a:r>
            <a:r>
              <a:rPr lang="en-US" altLang="zh-CN" sz="2400" dirty="0" smtClean="0">
                <a:solidFill>
                  <a:srgbClr val="0000FF"/>
                </a:solidFill>
              </a:rPr>
              <a:t> </a:t>
            </a:r>
          </a:p>
          <a:p>
            <a:pPr eaLnBrk="1" hangingPunct="1">
              <a:lnSpc>
                <a:spcPct val="150000"/>
              </a:lnSpc>
              <a:buFont typeface="Wingdings" pitchFamily="2" charset="2"/>
              <a:buNone/>
            </a:pPr>
            <a:r>
              <a:rPr lang="en-US" altLang="zh-CN" sz="2400" dirty="0" smtClean="0">
                <a:solidFill>
                  <a:srgbClr val="0000FF"/>
                </a:solidFill>
              </a:rPr>
              <a:t>from student</a:t>
            </a:r>
          </a:p>
          <a:p>
            <a:pPr eaLnBrk="1" hangingPunct="1">
              <a:lnSpc>
                <a:spcPct val="150000"/>
              </a:lnSpc>
              <a:buFont typeface="Wingdings" pitchFamily="2" charset="2"/>
              <a:buNone/>
            </a:pPr>
            <a:r>
              <a:rPr lang="en-US" altLang="zh-CN" sz="2400" dirty="0" smtClean="0">
                <a:solidFill>
                  <a:srgbClr val="0000FF"/>
                </a:solidFill>
              </a:rPr>
              <a:t>where student. </a:t>
            </a:r>
            <a:r>
              <a:rPr lang="en-US" altLang="zh-CN" sz="2400" dirty="0" err="1" smtClean="0">
                <a:solidFill>
                  <a:srgbClr val="0000FF"/>
                </a:solidFill>
              </a:rPr>
              <a:t>sno</a:t>
            </a:r>
            <a:r>
              <a:rPr lang="en-US" altLang="zh-CN" sz="2400" dirty="0" smtClean="0">
                <a:solidFill>
                  <a:srgbClr val="0000FF"/>
                </a:solidFill>
              </a:rPr>
              <a:t>=</a:t>
            </a:r>
            <a:r>
              <a:rPr lang="en-US" altLang="zh-CN" sz="2400" dirty="0" smtClean="0">
                <a:solidFill>
                  <a:srgbClr val="FF0000"/>
                </a:solidFill>
              </a:rPr>
              <a:t>sc</a:t>
            </a:r>
            <a:r>
              <a:rPr lang="en-US" altLang="zh-CN" sz="2400" dirty="0" smtClean="0">
                <a:solidFill>
                  <a:srgbClr val="0000FF"/>
                </a:solidFill>
              </a:rPr>
              <a:t>.sno</a:t>
            </a:r>
            <a:r>
              <a:rPr lang="zh-CN" altLang="en-US" sz="2400" dirty="0" smtClean="0"/>
              <a:t>）</a:t>
            </a:r>
          </a:p>
          <a:p>
            <a:pPr eaLnBrk="1" hangingPunct="1">
              <a:lnSpc>
                <a:spcPct val="150000"/>
              </a:lnSpc>
              <a:buFont typeface="Wingdings" pitchFamily="2" charset="2"/>
              <a:buNone/>
            </a:pPr>
            <a:r>
              <a:rPr lang="en-US" altLang="zh-CN" sz="2400" dirty="0" smtClean="0"/>
              <a:t>and </a:t>
            </a:r>
            <a:r>
              <a:rPr lang="en-US" altLang="zh-CN" sz="2400" dirty="0" err="1" smtClean="0"/>
              <a:t>cno</a:t>
            </a:r>
            <a:r>
              <a:rPr lang="en-US" altLang="zh-CN" sz="2400" dirty="0" smtClean="0"/>
              <a:t>=</a:t>
            </a:r>
            <a:r>
              <a:rPr lang="en-US" altLang="zh-CN" sz="2400" dirty="0" smtClean="0">
                <a:latin typeface="Times New Roman" pitchFamily="18" charset="0"/>
              </a:rPr>
              <a:t>‘</a:t>
            </a:r>
            <a:r>
              <a:rPr lang="en-US" altLang="zh-CN" sz="2400" dirty="0" smtClean="0"/>
              <a:t>01</a:t>
            </a:r>
            <a:r>
              <a:rPr lang="en-US" altLang="zh-CN" sz="2400" dirty="0" smtClean="0">
                <a:latin typeface="Times New Roman" pitchFamily="18" charset="0"/>
              </a:rPr>
              <a:t>’</a:t>
            </a:r>
            <a:r>
              <a:rPr lang="zh-CN" altLang="en-US" sz="2400" dirty="0" smtClean="0"/>
              <a:t>；</a:t>
            </a:r>
          </a:p>
        </p:txBody>
      </p:sp>
      <p:sp>
        <p:nvSpPr>
          <p:cNvPr id="3" name="灯片编号占位符 2"/>
          <p:cNvSpPr>
            <a:spLocks noGrp="1"/>
          </p:cNvSpPr>
          <p:nvPr>
            <p:ph type="sldNum" sz="quarter" idx="12"/>
          </p:nvPr>
        </p:nvSpPr>
        <p:spPr/>
        <p:txBody>
          <a:bodyPr/>
          <a:lstStyle/>
          <a:p>
            <a:pPr>
              <a:defRPr/>
            </a:pPr>
            <a:fld id="{2CA8893C-DAE8-4E30-8561-BFFB398CEA55}" type="slidenum">
              <a:rPr lang="en-US" altLang="zh-CN" smtClean="0"/>
              <a:pPr>
                <a:defRPr/>
              </a:pPr>
              <a:t>98</a:t>
            </a:fld>
            <a:endParaRPr lang="en-US" altLang="zh-CN"/>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4"/>
          <p:cNvSpPr>
            <a:spLocks noGrp="1" noChangeArrowheads="1"/>
          </p:cNvSpPr>
          <p:nvPr>
            <p:ph idx="1"/>
          </p:nvPr>
        </p:nvSpPr>
        <p:spPr>
          <a:xfrm>
            <a:off x="250825" y="546100"/>
            <a:ext cx="8713788" cy="5168900"/>
          </a:xfrm>
        </p:spPr>
        <p:txBody>
          <a:bodyPr/>
          <a:lstStyle/>
          <a:p>
            <a:pPr marL="0" indent="450850" eaLnBrk="1" hangingPunct="1">
              <a:lnSpc>
                <a:spcPct val="150000"/>
              </a:lnSpc>
              <a:buFont typeface="Wingdings" pitchFamily="2" charset="2"/>
              <a:buNone/>
            </a:pPr>
            <a:r>
              <a:rPr lang="en-US" altLang="zh-CN" sz="2400" dirty="0" smtClean="0"/>
              <a:t>5</a:t>
            </a:r>
            <a:r>
              <a:rPr lang="zh-CN" altLang="en-US" sz="2400" dirty="0" smtClean="0"/>
              <a:t>、一致性修改</a:t>
            </a:r>
          </a:p>
          <a:p>
            <a:pPr marL="0" indent="450850" eaLnBrk="1" hangingPunct="1">
              <a:lnSpc>
                <a:spcPct val="150000"/>
              </a:lnSpc>
              <a:buFont typeface="Wingdings" pitchFamily="2" charset="2"/>
              <a:buNone/>
            </a:pPr>
            <a:r>
              <a:rPr lang="zh-CN" altLang="en-US" sz="2400" dirty="0" smtClean="0"/>
              <a:t>因为修改一次只对一个表，这就带来问题，如某一个人学号变了，必须同时修改</a:t>
            </a:r>
            <a:r>
              <a:rPr lang="en-US" altLang="zh-CN" sz="2400" dirty="0" smtClean="0"/>
              <a:t>student</a:t>
            </a:r>
            <a:r>
              <a:rPr lang="zh-CN" altLang="en-US" sz="2400" dirty="0" smtClean="0"/>
              <a:t>和</a:t>
            </a:r>
            <a:r>
              <a:rPr lang="en-US" altLang="zh-CN" sz="2400" dirty="0" smtClean="0"/>
              <a:t>sc</a:t>
            </a:r>
            <a:r>
              <a:rPr lang="zh-CN" altLang="en-US" sz="2400" dirty="0" smtClean="0"/>
              <a:t>中的</a:t>
            </a:r>
            <a:r>
              <a:rPr lang="en-US" altLang="zh-CN" sz="2400" dirty="0" err="1" smtClean="0"/>
              <a:t>sno</a:t>
            </a:r>
            <a:r>
              <a:rPr lang="zh-CN" altLang="en-US" sz="2400" dirty="0" smtClean="0"/>
              <a:t>，否则就不一致。</a:t>
            </a:r>
          </a:p>
          <a:p>
            <a:pPr marL="0" indent="450850" eaLnBrk="1" hangingPunct="1">
              <a:lnSpc>
                <a:spcPct val="150000"/>
              </a:lnSpc>
              <a:buFont typeface="Wingdings" pitchFamily="2" charset="2"/>
              <a:buNone/>
            </a:pPr>
            <a:r>
              <a:rPr lang="zh-CN" altLang="en-US" sz="2400" dirty="0" smtClean="0"/>
              <a:t>必须通过两个</a:t>
            </a:r>
            <a:r>
              <a:rPr lang="en-US" altLang="zh-CN" sz="2400" dirty="0" smtClean="0"/>
              <a:t>update</a:t>
            </a:r>
            <a:r>
              <a:rPr lang="zh-CN" altLang="en-US" sz="2400" dirty="0" smtClean="0"/>
              <a:t>实现（要么都不执行，要么都执行）</a:t>
            </a:r>
          </a:p>
          <a:p>
            <a:pPr marL="0" indent="450850" eaLnBrk="1" hangingPunct="1">
              <a:lnSpc>
                <a:spcPct val="150000"/>
              </a:lnSpc>
              <a:buFont typeface="Wingdings" pitchFamily="2" charset="2"/>
              <a:buNone/>
            </a:pPr>
            <a:r>
              <a:rPr lang="en-US" altLang="zh-CN" sz="2400" dirty="0" smtClean="0"/>
              <a:t>update student           update sc</a:t>
            </a:r>
          </a:p>
          <a:p>
            <a:pPr marL="0" indent="450850" eaLnBrk="1" hangingPunct="1">
              <a:lnSpc>
                <a:spcPct val="150000"/>
              </a:lnSpc>
              <a:buFont typeface="Wingdings" pitchFamily="2" charset="2"/>
              <a:buNone/>
            </a:pPr>
            <a:r>
              <a:rPr lang="en-US" altLang="zh-CN" sz="2400" dirty="0" smtClean="0"/>
              <a:t>Set </a:t>
            </a:r>
            <a:r>
              <a:rPr lang="en-US" altLang="zh-CN" sz="2400" dirty="0" err="1" smtClean="0"/>
              <a:t>sno</a:t>
            </a:r>
            <a:r>
              <a:rPr lang="en-US" altLang="zh-CN" sz="2400" dirty="0" smtClean="0"/>
              <a:t>=</a:t>
            </a:r>
            <a:r>
              <a:rPr lang="en-US" altLang="zh-CN" sz="2400" dirty="0" smtClean="0">
                <a:latin typeface="Times New Roman" pitchFamily="18" charset="0"/>
              </a:rPr>
              <a:t>’</a:t>
            </a:r>
            <a:r>
              <a:rPr lang="en-US" altLang="zh-CN" sz="2400" dirty="0" smtClean="0"/>
              <a:t>9610</a:t>
            </a:r>
            <a:r>
              <a:rPr lang="en-US" altLang="zh-CN" sz="2400" dirty="0" smtClean="0">
                <a:latin typeface="Times New Roman" pitchFamily="18" charset="0"/>
              </a:rPr>
              <a:t>’</a:t>
            </a:r>
            <a:r>
              <a:rPr lang="en-US" altLang="zh-CN" sz="2400" dirty="0" smtClean="0"/>
              <a:t>          Set </a:t>
            </a:r>
            <a:r>
              <a:rPr lang="en-US" altLang="zh-CN" sz="2400" dirty="0" err="1" smtClean="0"/>
              <a:t>sno</a:t>
            </a:r>
            <a:r>
              <a:rPr lang="en-US" altLang="zh-CN" sz="2400" dirty="0" smtClean="0"/>
              <a:t>=</a:t>
            </a:r>
            <a:r>
              <a:rPr lang="en-US" altLang="zh-CN" sz="2400" dirty="0" smtClean="0">
                <a:latin typeface="Times New Roman" pitchFamily="18" charset="0"/>
              </a:rPr>
              <a:t>’</a:t>
            </a:r>
            <a:r>
              <a:rPr lang="en-US" altLang="zh-CN" sz="2400" dirty="0" smtClean="0"/>
              <a:t>9610</a:t>
            </a:r>
            <a:r>
              <a:rPr lang="en-US" altLang="zh-CN" sz="2400" dirty="0" smtClean="0">
                <a:latin typeface="Times New Roman" pitchFamily="18" charset="0"/>
              </a:rPr>
              <a:t>’</a:t>
            </a:r>
            <a:endParaRPr lang="en-US" altLang="zh-CN" sz="2400" dirty="0" smtClean="0"/>
          </a:p>
          <a:p>
            <a:pPr marL="0" indent="450850" eaLnBrk="1" hangingPunct="1">
              <a:lnSpc>
                <a:spcPct val="150000"/>
              </a:lnSpc>
              <a:buFont typeface="Wingdings" pitchFamily="2" charset="2"/>
              <a:buNone/>
            </a:pPr>
            <a:r>
              <a:rPr lang="en-US" altLang="zh-CN" sz="2400" dirty="0" smtClean="0"/>
              <a:t>where </a:t>
            </a:r>
            <a:r>
              <a:rPr lang="en-US" altLang="zh-CN" sz="2400" dirty="0" err="1" smtClean="0"/>
              <a:t>sno</a:t>
            </a:r>
            <a:r>
              <a:rPr lang="en-US" altLang="zh-CN" sz="2400" dirty="0" smtClean="0"/>
              <a:t>=</a:t>
            </a:r>
            <a:r>
              <a:rPr lang="en-US" altLang="zh-CN" sz="2400" dirty="0" smtClean="0">
                <a:latin typeface="Times New Roman" pitchFamily="18" charset="0"/>
              </a:rPr>
              <a:t>’</a:t>
            </a:r>
            <a:r>
              <a:rPr lang="en-US" altLang="zh-CN" sz="2400" dirty="0" smtClean="0"/>
              <a:t>9680</a:t>
            </a:r>
            <a:r>
              <a:rPr lang="en-US" altLang="zh-CN" sz="2400" dirty="0" smtClean="0">
                <a:latin typeface="Times New Roman" pitchFamily="18" charset="0"/>
              </a:rPr>
              <a:t>’</a:t>
            </a:r>
            <a:r>
              <a:rPr lang="en-US" altLang="zh-CN" sz="2400" dirty="0" smtClean="0"/>
              <a:t>;       where </a:t>
            </a:r>
            <a:r>
              <a:rPr lang="en-US" altLang="zh-CN" sz="2400" dirty="0" err="1" smtClean="0"/>
              <a:t>sno</a:t>
            </a:r>
            <a:r>
              <a:rPr lang="en-US" altLang="zh-CN" sz="2400" dirty="0" smtClean="0"/>
              <a:t>=</a:t>
            </a:r>
            <a:r>
              <a:rPr lang="en-US" altLang="zh-CN" sz="2400" dirty="0" smtClean="0">
                <a:latin typeface="Times New Roman" pitchFamily="18" charset="0"/>
              </a:rPr>
              <a:t>’</a:t>
            </a:r>
            <a:r>
              <a:rPr lang="en-US" altLang="zh-CN" sz="2400" dirty="0" smtClean="0"/>
              <a:t>9680</a:t>
            </a:r>
            <a:r>
              <a:rPr lang="en-US" altLang="zh-CN" sz="2400" dirty="0" smtClean="0">
                <a:latin typeface="Times New Roman" pitchFamily="18" charset="0"/>
              </a:rPr>
              <a:t>’</a:t>
            </a:r>
            <a:endParaRPr lang="en-US" altLang="zh-CN" sz="2400" dirty="0" smtClean="0"/>
          </a:p>
          <a:p>
            <a:pPr marL="0" indent="450850" eaLnBrk="1" hangingPunct="1">
              <a:lnSpc>
                <a:spcPct val="150000"/>
              </a:lnSpc>
              <a:buFont typeface="Wingdings" pitchFamily="2" charset="2"/>
              <a:buNone/>
            </a:pPr>
            <a:r>
              <a:rPr lang="zh-CN" altLang="en-US" sz="2400" dirty="0" smtClean="0">
                <a:solidFill>
                  <a:srgbClr val="FF0000"/>
                </a:solidFill>
              </a:rPr>
              <a:t>附注：通过</a:t>
            </a:r>
            <a:r>
              <a:rPr lang="en-US" altLang="zh-CN" sz="2400" dirty="0" smtClean="0">
                <a:solidFill>
                  <a:srgbClr val="FF0000"/>
                </a:solidFill>
              </a:rPr>
              <a:t>begin transaction </a:t>
            </a:r>
            <a:r>
              <a:rPr lang="zh-CN" altLang="en-US" sz="2400" dirty="0" smtClean="0">
                <a:solidFill>
                  <a:srgbClr val="FF0000"/>
                </a:solidFill>
              </a:rPr>
              <a:t>和</a:t>
            </a:r>
            <a:r>
              <a:rPr lang="en-US" altLang="zh-CN" sz="2400" dirty="0" smtClean="0">
                <a:solidFill>
                  <a:srgbClr val="FF0000"/>
                </a:solidFill>
              </a:rPr>
              <a:t>commit</a:t>
            </a:r>
            <a:r>
              <a:rPr lang="zh-CN" altLang="en-US" sz="2400" dirty="0" smtClean="0">
                <a:solidFill>
                  <a:srgbClr val="FF0000"/>
                </a:solidFill>
              </a:rPr>
              <a:t>实现一致性。</a:t>
            </a:r>
          </a:p>
        </p:txBody>
      </p:sp>
      <p:sp>
        <p:nvSpPr>
          <p:cNvPr id="3" name="灯片编号占位符 2"/>
          <p:cNvSpPr>
            <a:spLocks noGrp="1"/>
          </p:cNvSpPr>
          <p:nvPr>
            <p:ph type="sldNum" sz="quarter" idx="12"/>
          </p:nvPr>
        </p:nvSpPr>
        <p:spPr/>
        <p:txBody>
          <a:bodyPr/>
          <a:lstStyle/>
          <a:p>
            <a:pPr>
              <a:defRPr/>
            </a:pPr>
            <a:fld id="{26648AF9-1D98-4FA0-95BF-8D0320679153}" type="slidenum">
              <a:rPr lang="en-US" altLang="zh-CN" smtClean="0"/>
              <a:pPr>
                <a:defRPr/>
              </a:pPr>
              <a:t>99</a:t>
            </a:fld>
            <a:endParaRPr lang="en-US" altLang="zh-CN"/>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流畅">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2.xml><?xml version="1.0" encoding="utf-8"?>
<a:themeOverride xmlns:a="http://schemas.openxmlformats.org/drawingml/2006/main">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Flow</Template>
  <TotalTime>4428</TotalTime>
  <Words>9436</Words>
  <Application>Microsoft Office PowerPoint</Application>
  <PresentationFormat>全屏显示(4:3)</PresentationFormat>
  <Paragraphs>1525</Paragraphs>
  <Slides>131</Slides>
  <Notes>0</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3</vt:i4>
      </vt:variant>
      <vt:variant>
        <vt:lpstr>幻灯片标题</vt:lpstr>
      </vt:variant>
      <vt:variant>
        <vt:i4>131</vt:i4>
      </vt:variant>
    </vt:vector>
  </HeadingPairs>
  <TitlesOfParts>
    <vt:vector size="149" baseType="lpstr">
      <vt:lpstr>等线</vt:lpstr>
      <vt:lpstr>黑体</vt:lpstr>
      <vt:lpstr>隶书</vt:lpstr>
      <vt:lpstr>宋体</vt:lpstr>
      <vt:lpstr>微软雅黑</vt:lpstr>
      <vt:lpstr>新宋体</vt:lpstr>
      <vt:lpstr>Arial</vt:lpstr>
      <vt:lpstr>Calibri</vt:lpstr>
      <vt:lpstr>Constantia</vt:lpstr>
      <vt:lpstr>Symbol</vt:lpstr>
      <vt:lpstr>Times New Roman</vt:lpstr>
      <vt:lpstr>Verdana</vt:lpstr>
      <vt:lpstr>Wingdings</vt:lpstr>
      <vt:lpstr>Wingdings 2</vt:lpstr>
      <vt:lpstr>流畅</vt:lpstr>
      <vt:lpstr>位图图像</vt:lpstr>
      <vt:lpstr>图片</vt:lpstr>
      <vt:lpstr>Document</vt:lpstr>
      <vt:lpstr>第3章  关系数据库标准语言SQL</vt:lpstr>
      <vt:lpstr>PowerPoint 演示文稿</vt:lpstr>
      <vt:lpstr>SQL发展里程碑</vt:lpstr>
      <vt:lpstr>PowerPoint 演示文稿</vt:lpstr>
      <vt:lpstr>PowerPoint 演示文稿</vt:lpstr>
      <vt:lpstr>SQL的产生</vt:lpstr>
      <vt:lpstr>SQL标准</vt:lpstr>
      <vt:lpstr>SQL-89</vt:lpstr>
      <vt:lpstr>SQL92</vt:lpstr>
      <vt:lpstr>SQL3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基本术语</vt:lpstr>
      <vt:lpstr>基本术语（续）</vt:lpstr>
      <vt:lpstr>PowerPoint 演示文稿</vt:lpstr>
      <vt:lpstr>3.2.2  数据库定义与维护</vt:lpstr>
      <vt:lpstr>PowerPoint 演示文稿</vt:lpstr>
      <vt:lpstr>PowerPoint 演示文稿</vt:lpstr>
      <vt:lpstr>PowerPoint 演示文稿</vt:lpstr>
      <vt:lpstr>PowerPoint 演示文稿</vt:lpstr>
      <vt:lpstr>PowerPoint 演示文稿</vt:lpstr>
      <vt:lpstr>修改表（删除列）</vt:lpstr>
      <vt:lpstr>修改表（续）</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3.2.3.2单表查询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两种方法的区别？</vt:lpstr>
      <vt:lpstr>两种方法的区别？</vt:lpstr>
      <vt:lpstr>PowerPoint 演示文稿</vt:lpstr>
      <vt:lpstr>PowerPoint 演示文稿</vt:lpstr>
      <vt:lpstr>基于派生表的查询</vt:lpstr>
      <vt:lpstr>PowerPoint 演示文稿</vt:lpstr>
      <vt:lpstr>PowerPoint 演示文稿</vt:lpstr>
      <vt:lpstr>PowerPoint 演示文稿</vt:lpstr>
      <vt:lpstr>PowerPoint 演示文稿</vt:lpstr>
      <vt:lpstr>3.2.3.3 连接查询</vt:lpstr>
      <vt:lpstr>PowerPoint 演示文稿</vt:lpstr>
      <vt:lpstr>PowerPoint 演示文稿</vt:lpstr>
      <vt:lpstr>PowerPoint 演示文稿</vt:lpstr>
      <vt:lpstr>5、外连接</vt:lpstr>
      <vt:lpstr>实例：查询某种商品的顾客反馈意见【顾客意见表（顾客、商品号、对该种商品的意见）、商品表（商品号、商品名称） 】</vt:lpstr>
      <vt:lpstr>3.2.3.4嵌套查询</vt:lpstr>
      <vt:lpstr>PowerPoint 演示文稿</vt:lpstr>
      <vt:lpstr>2、多层嵌套查询</vt:lpstr>
      <vt:lpstr>3、同表嵌查询</vt:lpstr>
      <vt:lpstr>4、相关嵌套查询</vt:lpstr>
      <vt:lpstr>5、比较嵌套查询</vt:lpstr>
      <vt:lpstr>6、any 嵌套查询</vt:lpstr>
      <vt:lpstr>7、all 嵌套查询</vt:lpstr>
      <vt:lpstr>8、存在量词查询（exists）（一种特殊的相关查询）</vt:lpstr>
      <vt:lpstr>PowerPoint 演示文稿</vt:lpstr>
      <vt:lpstr>sql语言中没有全称量词，但用存在量词exist等价表示全称量词。</vt:lpstr>
      <vt:lpstr>sql语言中没有全称量词，但用存在量词exist等价表示全称量词。</vt:lpstr>
      <vt:lpstr>PowerPoint 演示文稿</vt:lpstr>
      <vt:lpstr>教材第111页例3.63：查询至少选修了学生200215122选修的全部课程的学生号码</vt:lpstr>
      <vt:lpstr>PowerPoint 演示文稿</vt:lpstr>
      <vt:lpstr>PowerPoint 演示文稿</vt:lpstr>
      <vt:lpstr>PowerPoint 演示文稿</vt:lpstr>
      <vt:lpstr>PowerPoint 演示文稿</vt:lpstr>
      <vt:lpstr>PowerPoint 演示文稿</vt:lpstr>
      <vt:lpstr>PowerPoint 演示文稿</vt:lpstr>
      <vt:lpstr>3.2.4  数据更新</vt:lpstr>
      <vt:lpstr>PowerPoint 演示文稿</vt:lpstr>
      <vt:lpstr>3.2.4.2修改数据</vt:lpstr>
      <vt:lpstr>PowerPoint 演示文稿</vt:lpstr>
      <vt:lpstr>PowerPoint 演示文稿</vt:lpstr>
      <vt:lpstr>PowerPoint 演示文稿</vt:lpstr>
      <vt:lpstr>3.2.4.3删除数据</vt:lpstr>
      <vt:lpstr>PowerPoint 演示文稿</vt:lpstr>
      <vt:lpstr>3.2.5 空值的处理</vt:lpstr>
      <vt:lpstr>包含空值的逻辑运算符真值表</vt:lpstr>
      <vt:lpstr>3.2.6  视图定义与操作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视图的作用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3.3  关系系统</vt:lpstr>
      <vt:lpstr>3.3.2  关系系统的分类</vt:lpstr>
      <vt:lpstr>PowerPoint 演示文稿</vt:lpstr>
      <vt:lpstr>慕课讨论题</vt:lpstr>
    </vt:vector>
  </TitlesOfParts>
  <Company>lsr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ppl</dc:creator>
  <cp:lastModifiedBy>PC</cp:lastModifiedBy>
  <cp:revision>709</cp:revision>
  <dcterms:created xsi:type="dcterms:W3CDTF">2005-03-06T12:58:38Z</dcterms:created>
  <dcterms:modified xsi:type="dcterms:W3CDTF">2021-04-26T03:45:36Z</dcterms:modified>
</cp:coreProperties>
</file>